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2">
  <p:sldMasterIdLst>
    <p:sldMasterId id="2147483648" r:id="rId4"/>
  </p:sldMasterIdLst>
  <p:notesMasterIdLst>
    <p:notesMasterId r:id="rId14"/>
  </p:notesMasterIdLst>
  <p:handoutMasterIdLst>
    <p:handoutMasterId r:id="rId15"/>
  </p:handoutMasterIdLst>
  <p:sldIdLst>
    <p:sldId id="256" r:id="rId5"/>
    <p:sldId id="258" r:id="rId6"/>
    <p:sldId id="306" r:id="rId7"/>
    <p:sldId id="334" r:id="rId8"/>
    <p:sldId id="285" r:id="rId9"/>
    <p:sldId id="309" r:id="rId10"/>
    <p:sldId id="310" r:id="rId11"/>
    <p:sldId id="312" r:id="rId12"/>
    <p:sldId id="315" r:id="rId13"/>
  </p:sldIdLst>
  <p:sldSz cx="9906000" cy="6858000" type="A4"/>
  <p:notesSz cx="6792913" cy="99250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uter" initials="W" lastIdx="1" clrIdx="0">
    <p:extLst>
      <p:ext uri="{19B8F6BF-5375-455C-9EA6-DF929625EA0E}">
        <p15:presenceInfo xmlns:p15="http://schemas.microsoft.com/office/powerpoint/2012/main" userId="Wouter" providerId="None"/>
      </p:ext>
    </p:extLst>
  </p:cmAuthor>
  <p:cmAuthor id="2" name="Wouter Prins" initials="WP" lastIdx="2" clrIdx="1">
    <p:extLst>
      <p:ext uri="{19B8F6BF-5375-455C-9EA6-DF929625EA0E}">
        <p15:presenceInfo xmlns:p15="http://schemas.microsoft.com/office/powerpoint/2012/main" userId="S-1-5-21-3127895099-1660509916-2282350759-1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90A5C0-7139-4BC2-8CCB-8CC22CB6B0A0}" v="33" dt="2023-08-23T13:45:19.4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03" autoAdjust="0"/>
    <p:restoredTop sz="96122" autoAdjust="0"/>
  </p:normalViewPr>
  <p:slideViewPr>
    <p:cSldViewPr snapToGrid="0">
      <p:cViewPr varScale="1">
        <p:scale>
          <a:sx n="106" d="100"/>
          <a:sy n="106" d="100"/>
        </p:scale>
        <p:origin x="1086" y="78"/>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e Crone" userId="f70a2682-5c98-4908-82ae-bf2ff2aecb1a" providerId="ADAL" clId="{3390A5C0-7139-4BC2-8CCB-8CC22CB6B0A0}"/>
    <pc:docChg chg="undo custSel delSld modSld modNotesMaster modHandout">
      <pc:chgData name="Corine Crone" userId="f70a2682-5c98-4908-82ae-bf2ff2aecb1a" providerId="ADAL" clId="{3390A5C0-7139-4BC2-8CCB-8CC22CB6B0A0}" dt="2023-08-23T13:53:54.434" v="3753" actId="20577"/>
      <pc:docMkLst>
        <pc:docMk/>
      </pc:docMkLst>
      <pc:sldChg chg="addSp delSp modSp mod modNotes">
        <pc:chgData name="Corine Crone" userId="f70a2682-5c98-4908-82ae-bf2ff2aecb1a" providerId="ADAL" clId="{3390A5C0-7139-4BC2-8CCB-8CC22CB6B0A0}" dt="2023-08-23T13:05:23.242" v="1459"/>
        <pc:sldMkLst>
          <pc:docMk/>
          <pc:sldMk cId="0" sldId="256"/>
        </pc:sldMkLst>
        <pc:spChg chg="mod">
          <ac:chgData name="Corine Crone" userId="f70a2682-5c98-4908-82ae-bf2ff2aecb1a" providerId="ADAL" clId="{3390A5C0-7139-4BC2-8CCB-8CC22CB6B0A0}" dt="2023-08-23T12:43:02.583" v="33" actId="2711"/>
          <ac:spMkLst>
            <pc:docMk/>
            <pc:sldMk cId="0" sldId="256"/>
            <ac:spMk id="78" creationId="{00000000-0000-0000-0000-000000000000}"/>
          </ac:spMkLst>
        </pc:spChg>
        <pc:picChg chg="add mod ord">
          <ac:chgData name="Corine Crone" userId="f70a2682-5c98-4908-82ae-bf2ff2aecb1a" providerId="ADAL" clId="{3390A5C0-7139-4BC2-8CCB-8CC22CB6B0A0}" dt="2023-08-23T12:42:11.387" v="5" actId="1076"/>
          <ac:picMkLst>
            <pc:docMk/>
            <pc:sldMk cId="0" sldId="256"/>
            <ac:picMk id="2" creationId="{62149ABC-549E-0A72-F3C0-6E4A1CDF4321}"/>
          </ac:picMkLst>
        </pc:picChg>
        <pc:picChg chg="del">
          <ac:chgData name="Corine Crone" userId="f70a2682-5c98-4908-82ae-bf2ff2aecb1a" providerId="ADAL" clId="{3390A5C0-7139-4BC2-8CCB-8CC22CB6B0A0}" dt="2023-08-23T12:40:32.227" v="0" actId="478"/>
          <ac:picMkLst>
            <pc:docMk/>
            <pc:sldMk cId="0" sldId="256"/>
            <ac:picMk id="5" creationId="{00000000-0000-0000-0000-000000000000}"/>
          </ac:picMkLst>
        </pc:picChg>
      </pc:sldChg>
      <pc:sldChg chg="addSp modSp mod modNotes">
        <pc:chgData name="Corine Crone" userId="f70a2682-5c98-4908-82ae-bf2ff2aecb1a" providerId="ADAL" clId="{3390A5C0-7139-4BC2-8CCB-8CC22CB6B0A0}" dt="2023-08-23T13:53:54.434" v="3753" actId="20577"/>
        <pc:sldMkLst>
          <pc:docMk/>
          <pc:sldMk cId="0" sldId="258"/>
        </pc:sldMkLst>
        <pc:spChg chg="mod">
          <ac:chgData name="Corine Crone" userId="f70a2682-5c98-4908-82ae-bf2ff2aecb1a" providerId="ADAL" clId="{3390A5C0-7139-4BC2-8CCB-8CC22CB6B0A0}" dt="2023-08-23T13:05:57.825" v="1460" actId="255"/>
          <ac:spMkLst>
            <pc:docMk/>
            <pc:sldMk cId="0" sldId="258"/>
            <ac:spMk id="82" creationId="{00000000-0000-0000-0000-000000000000}"/>
          </ac:spMkLst>
        </pc:spChg>
        <pc:spChg chg="mod">
          <ac:chgData name="Corine Crone" userId="f70a2682-5c98-4908-82ae-bf2ff2aecb1a" providerId="ADAL" clId="{3390A5C0-7139-4BC2-8CCB-8CC22CB6B0A0}" dt="2023-08-23T13:53:54.434" v="3753" actId="20577"/>
          <ac:spMkLst>
            <pc:docMk/>
            <pc:sldMk cId="0" sldId="258"/>
            <ac:spMk id="84" creationId="{00000000-0000-0000-0000-000000000000}"/>
          </ac:spMkLst>
        </pc:spChg>
        <pc:picChg chg="add mod">
          <ac:chgData name="Corine Crone" userId="f70a2682-5c98-4908-82ae-bf2ff2aecb1a" providerId="ADAL" clId="{3390A5C0-7139-4BC2-8CCB-8CC22CB6B0A0}" dt="2023-08-23T12:56:08.728" v="854" actId="1076"/>
          <ac:picMkLst>
            <pc:docMk/>
            <pc:sldMk cId="0" sldId="258"/>
            <ac:picMk id="2" creationId="{79250B60-ADA2-D92F-FEDF-D2FBFF852909}"/>
          </ac:picMkLst>
        </pc:picChg>
      </pc:sldChg>
      <pc:sldChg chg="del">
        <pc:chgData name="Corine Crone" userId="f70a2682-5c98-4908-82ae-bf2ff2aecb1a" providerId="ADAL" clId="{3390A5C0-7139-4BC2-8CCB-8CC22CB6B0A0}" dt="2023-08-23T13:49:50.983" v="3242" actId="2696"/>
        <pc:sldMkLst>
          <pc:docMk/>
          <pc:sldMk cId="799222655" sldId="279"/>
        </pc:sldMkLst>
      </pc:sldChg>
      <pc:sldChg chg="addSp delSp modSp mod">
        <pc:chgData name="Corine Crone" userId="f70a2682-5c98-4908-82ae-bf2ff2aecb1a" providerId="ADAL" clId="{3390A5C0-7139-4BC2-8CCB-8CC22CB6B0A0}" dt="2023-08-23T13:27:56.655" v="2080" actId="14100"/>
        <pc:sldMkLst>
          <pc:docMk/>
          <pc:sldMk cId="414539837" sldId="285"/>
        </pc:sldMkLst>
        <pc:spChg chg="add mod">
          <ac:chgData name="Corine Crone" userId="f70a2682-5c98-4908-82ae-bf2ff2aecb1a" providerId="ADAL" clId="{3390A5C0-7139-4BC2-8CCB-8CC22CB6B0A0}" dt="2023-08-23T13:27:56.655" v="2080" actId="14100"/>
          <ac:spMkLst>
            <pc:docMk/>
            <pc:sldMk cId="414539837" sldId="285"/>
            <ac:spMk id="3" creationId="{E6AD2450-68FF-D011-6173-62F50868FA0D}"/>
          </ac:spMkLst>
        </pc:spChg>
        <pc:spChg chg="mod">
          <ac:chgData name="Corine Crone" userId="f70a2682-5c98-4908-82ae-bf2ff2aecb1a" providerId="ADAL" clId="{3390A5C0-7139-4BC2-8CCB-8CC22CB6B0A0}" dt="2023-08-23T13:07:41.495" v="1511" actId="1076"/>
          <ac:spMkLst>
            <pc:docMk/>
            <pc:sldMk cId="414539837" sldId="285"/>
            <ac:spMk id="104" creationId="{00000000-0000-0000-0000-000000000000}"/>
          </ac:spMkLst>
        </pc:spChg>
        <pc:spChg chg="mod">
          <ac:chgData name="Corine Crone" userId="f70a2682-5c98-4908-82ae-bf2ff2aecb1a" providerId="ADAL" clId="{3390A5C0-7139-4BC2-8CCB-8CC22CB6B0A0}" dt="2023-08-23T13:07:45.542" v="1512" actId="6549"/>
          <ac:spMkLst>
            <pc:docMk/>
            <pc:sldMk cId="414539837" sldId="285"/>
            <ac:spMk id="106" creationId="{00000000-0000-0000-0000-000000000000}"/>
          </ac:spMkLst>
        </pc:spChg>
        <pc:picChg chg="del">
          <ac:chgData name="Corine Crone" userId="f70a2682-5c98-4908-82ae-bf2ff2aecb1a" providerId="ADAL" clId="{3390A5C0-7139-4BC2-8CCB-8CC22CB6B0A0}" dt="2023-08-23T13:08:11.376" v="1516" actId="21"/>
          <ac:picMkLst>
            <pc:docMk/>
            <pc:sldMk cId="414539837" sldId="285"/>
            <ac:picMk id="2" creationId="{00000000-0000-0000-0000-000000000000}"/>
          </ac:picMkLst>
        </pc:picChg>
        <pc:picChg chg="del">
          <ac:chgData name="Corine Crone" userId="f70a2682-5c98-4908-82ae-bf2ff2aecb1a" providerId="ADAL" clId="{3390A5C0-7139-4BC2-8CCB-8CC22CB6B0A0}" dt="2023-08-23T13:08:20.248" v="1518" actId="21"/>
          <ac:picMkLst>
            <pc:docMk/>
            <pc:sldMk cId="414539837" sldId="285"/>
            <ac:picMk id="4" creationId="{051C49AB-15CD-5561-B64E-7E2931CE2245}"/>
          </ac:picMkLst>
        </pc:picChg>
        <pc:picChg chg="add mod">
          <ac:chgData name="Corine Crone" userId="f70a2682-5c98-4908-82ae-bf2ff2aecb1a" providerId="ADAL" clId="{3390A5C0-7139-4BC2-8CCB-8CC22CB6B0A0}" dt="2023-08-23T13:25:03.903" v="2016" actId="1076"/>
          <ac:picMkLst>
            <pc:docMk/>
            <pc:sldMk cId="414539837" sldId="285"/>
            <ac:picMk id="1026" creationId="{A89236C3-0372-2FE0-9F93-FEECEC16FB16}"/>
          </ac:picMkLst>
        </pc:picChg>
        <pc:picChg chg="add mod">
          <ac:chgData name="Corine Crone" userId="f70a2682-5c98-4908-82ae-bf2ff2aecb1a" providerId="ADAL" clId="{3390A5C0-7139-4BC2-8CCB-8CC22CB6B0A0}" dt="2023-08-23T13:27:49.241" v="2078" actId="1076"/>
          <ac:picMkLst>
            <pc:docMk/>
            <pc:sldMk cId="414539837" sldId="285"/>
            <ac:picMk id="1028" creationId="{A9C42D0F-6F7B-A062-069A-C7C6889A0C95}"/>
          </ac:picMkLst>
        </pc:picChg>
        <pc:picChg chg="add mod">
          <ac:chgData name="Corine Crone" userId="f70a2682-5c98-4908-82ae-bf2ff2aecb1a" providerId="ADAL" clId="{3390A5C0-7139-4BC2-8CCB-8CC22CB6B0A0}" dt="2023-08-23T13:25:28.995" v="2020" actId="1076"/>
          <ac:picMkLst>
            <pc:docMk/>
            <pc:sldMk cId="414539837" sldId="285"/>
            <ac:picMk id="1030" creationId="{C6CE653A-82D1-FEA4-2593-8D870130B856}"/>
          </ac:picMkLst>
        </pc:picChg>
      </pc:sldChg>
      <pc:sldChg chg="delSp del mod">
        <pc:chgData name="Corine Crone" userId="f70a2682-5c98-4908-82ae-bf2ff2aecb1a" providerId="ADAL" clId="{3390A5C0-7139-4BC2-8CCB-8CC22CB6B0A0}" dt="2023-08-23T13:35:09.677" v="2196" actId="2696"/>
        <pc:sldMkLst>
          <pc:docMk/>
          <pc:sldMk cId="1529854045" sldId="293"/>
        </pc:sldMkLst>
        <pc:spChg chg="del">
          <ac:chgData name="Corine Crone" userId="f70a2682-5c98-4908-82ae-bf2ff2aecb1a" providerId="ADAL" clId="{3390A5C0-7139-4BC2-8CCB-8CC22CB6B0A0}" dt="2023-08-23T13:35:04.420" v="2195" actId="478"/>
          <ac:spMkLst>
            <pc:docMk/>
            <pc:sldMk cId="1529854045" sldId="293"/>
            <ac:spMk id="6" creationId="{E11F0D96-0AB8-44FD-9EE2-D7748301F6F0}"/>
          </ac:spMkLst>
        </pc:spChg>
        <pc:picChg chg="del">
          <ac:chgData name="Corine Crone" userId="f70a2682-5c98-4908-82ae-bf2ff2aecb1a" providerId="ADAL" clId="{3390A5C0-7139-4BC2-8CCB-8CC22CB6B0A0}" dt="2023-08-23T13:35:02.145" v="2193" actId="478"/>
          <ac:picMkLst>
            <pc:docMk/>
            <pc:sldMk cId="1529854045" sldId="293"/>
            <ac:picMk id="18" creationId="{2F0B2175-FF2D-44D3-971B-B1043DFF45EA}"/>
          </ac:picMkLst>
        </pc:picChg>
        <pc:picChg chg="del">
          <ac:chgData name="Corine Crone" userId="f70a2682-5c98-4908-82ae-bf2ff2aecb1a" providerId="ADAL" clId="{3390A5C0-7139-4BC2-8CCB-8CC22CB6B0A0}" dt="2023-08-23T13:35:02.694" v="2194" actId="478"/>
          <ac:picMkLst>
            <pc:docMk/>
            <pc:sldMk cId="1529854045" sldId="293"/>
            <ac:picMk id="20" creationId="{1F35807B-4B9E-4041-86D5-007208DDE79B}"/>
          </ac:picMkLst>
        </pc:picChg>
        <pc:picChg chg="del">
          <ac:chgData name="Corine Crone" userId="f70a2682-5c98-4908-82ae-bf2ff2aecb1a" providerId="ADAL" clId="{3390A5C0-7139-4BC2-8CCB-8CC22CB6B0A0}" dt="2023-08-23T13:35:01.579" v="2192" actId="478"/>
          <ac:picMkLst>
            <pc:docMk/>
            <pc:sldMk cId="1529854045" sldId="293"/>
            <ac:picMk id="22" creationId="{9117C4B6-3E6C-4B88-8B06-64FC8B19C7C8}"/>
          </ac:picMkLst>
        </pc:picChg>
      </pc:sldChg>
      <pc:sldChg chg="del modNotes">
        <pc:chgData name="Corine Crone" userId="f70a2682-5c98-4908-82ae-bf2ff2aecb1a" providerId="ADAL" clId="{3390A5C0-7139-4BC2-8CCB-8CC22CB6B0A0}" dt="2023-08-23T13:49:55.095" v="3243" actId="2696"/>
        <pc:sldMkLst>
          <pc:docMk/>
          <pc:sldMk cId="4111414901" sldId="300"/>
        </pc:sldMkLst>
      </pc:sldChg>
      <pc:sldChg chg="del">
        <pc:chgData name="Corine Crone" userId="f70a2682-5c98-4908-82ae-bf2ff2aecb1a" providerId="ADAL" clId="{3390A5C0-7139-4BC2-8CCB-8CC22CB6B0A0}" dt="2023-08-23T13:49:57.997" v="3244" actId="2696"/>
        <pc:sldMkLst>
          <pc:docMk/>
          <pc:sldMk cId="2033083648" sldId="304"/>
        </pc:sldMkLst>
      </pc:sldChg>
      <pc:sldChg chg="modSp mod">
        <pc:chgData name="Corine Crone" userId="f70a2682-5c98-4908-82ae-bf2ff2aecb1a" providerId="ADAL" clId="{3390A5C0-7139-4BC2-8CCB-8CC22CB6B0A0}" dt="2023-08-23T13:06:08.850" v="1461" actId="255"/>
        <pc:sldMkLst>
          <pc:docMk/>
          <pc:sldMk cId="2440450917" sldId="306"/>
        </pc:sldMkLst>
        <pc:spChg chg="mod">
          <ac:chgData name="Corine Crone" userId="f70a2682-5c98-4908-82ae-bf2ff2aecb1a" providerId="ADAL" clId="{3390A5C0-7139-4BC2-8CCB-8CC22CB6B0A0}" dt="2023-08-23T13:06:08.850" v="1461" actId="255"/>
          <ac:spMkLst>
            <pc:docMk/>
            <pc:sldMk cId="2440450917" sldId="306"/>
            <ac:spMk id="104" creationId="{00000000-0000-0000-0000-000000000000}"/>
          </ac:spMkLst>
        </pc:spChg>
        <pc:spChg chg="mod">
          <ac:chgData name="Corine Crone" userId="f70a2682-5c98-4908-82ae-bf2ff2aecb1a" providerId="ADAL" clId="{3390A5C0-7139-4BC2-8CCB-8CC22CB6B0A0}" dt="2023-08-23T12:59:43.362" v="1200" actId="313"/>
          <ac:spMkLst>
            <pc:docMk/>
            <pc:sldMk cId="2440450917" sldId="306"/>
            <ac:spMk id="106" creationId="{00000000-0000-0000-0000-000000000000}"/>
          </ac:spMkLst>
        </pc:spChg>
      </pc:sldChg>
      <pc:sldChg chg="del">
        <pc:chgData name="Corine Crone" userId="f70a2682-5c98-4908-82ae-bf2ff2aecb1a" providerId="ADAL" clId="{3390A5C0-7139-4BC2-8CCB-8CC22CB6B0A0}" dt="2023-08-23T13:25:46.001" v="2023" actId="2696"/>
        <pc:sldMkLst>
          <pc:docMk/>
          <pc:sldMk cId="3902950642" sldId="307"/>
        </pc:sldMkLst>
      </pc:sldChg>
      <pc:sldChg chg="del">
        <pc:chgData name="Corine Crone" userId="f70a2682-5c98-4908-82ae-bf2ff2aecb1a" providerId="ADAL" clId="{3390A5C0-7139-4BC2-8CCB-8CC22CB6B0A0}" dt="2023-08-23T13:25:51.763" v="2025" actId="2696"/>
        <pc:sldMkLst>
          <pc:docMk/>
          <pc:sldMk cId="1557687049" sldId="308"/>
        </pc:sldMkLst>
      </pc:sldChg>
      <pc:sldChg chg="addSp delSp modSp mod">
        <pc:chgData name="Corine Crone" userId="f70a2682-5c98-4908-82ae-bf2ff2aecb1a" providerId="ADAL" clId="{3390A5C0-7139-4BC2-8CCB-8CC22CB6B0A0}" dt="2023-08-23T13:34:57.447" v="2191" actId="1076"/>
        <pc:sldMkLst>
          <pc:docMk/>
          <pc:sldMk cId="2542962192" sldId="309"/>
        </pc:sldMkLst>
        <pc:spChg chg="mod">
          <ac:chgData name="Corine Crone" userId="f70a2682-5c98-4908-82ae-bf2ff2aecb1a" providerId="ADAL" clId="{3390A5C0-7139-4BC2-8CCB-8CC22CB6B0A0}" dt="2023-08-23T13:34:57.447" v="2191" actId="1076"/>
          <ac:spMkLst>
            <pc:docMk/>
            <pc:sldMk cId="2542962192" sldId="309"/>
            <ac:spMk id="104" creationId="{00000000-0000-0000-0000-000000000000}"/>
          </ac:spMkLst>
        </pc:spChg>
        <pc:spChg chg="mod">
          <ac:chgData name="Corine Crone" userId="f70a2682-5c98-4908-82ae-bf2ff2aecb1a" providerId="ADAL" clId="{3390A5C0-7139-4BC2-8CCB-8CC22CB6B0A0}" dt="2023-08-23T13:28:14.760" v="2082" actId="6549"/>
          <ac:spMkLst>
            <pc:docMk/>
            <pc:sldMk cId="2542962192" sldId="309"/>
            <ac:spMk id="106" creationId="{00000000-0000-0000-0000-000000000000}"/>
          </ac:spMkLst>
        </pc:spChg>
        <pc:picChg chg="del">
          <ac:chgData name="Corine Crone" userId="f70a2682-5c98-4908-82ae-bf2ff2aecb1a" providerId="ADAL" clId="{3390A5C0-7139-4BC2-8CCB-8CC22CB6B0A0}" dt="2023-08-23T13:26:46.871" v="2071" actId="478"/>
          <ac:picMkLst>
            <pc:docMk/>
            <pc:sldMk cId="2542962192" sldId="309"/>
            <ac:picMk id="2" creationId="{00000000-0000-0000-0000-000000000000}"/>
          </ac:picMkLst>
        </pc:picChg>
        <pc:picChg chg="add del mod">
          <ac:chgData name="Corine Crone" userId="f70a2682-5c98-4908-82ae-bf2ff2aecb1a" providerId="ADAL" clId="{3390A5C0-7139-4BC2-8CCB-8CC22CB6B0A0}" dt="2023-08-23T13:30:05.748" v="2140" actId="478"/>
          <ac:picMkLst>
            <pc:docMk/>
            <pc:sldMk cId="2542962192" sldId="309"/>
            <ac:picMk id="3" creationId="{2F3696A3-B74E-B02E-3D1E-C37B982B9DAA}"/>
          </ac:picMkLst>
        </pc:picChg>
        <pc:picChg chg="del">
          <ac:chgData name="Corine Crone" userId="f70a2682-5c98-4908-82ae-bf2ff2aecb1a" providerId="ADAL" clId="{3390A5C0-7139-4BC2-8CCB-8CC22CB6B0A0}" dt="2023-08-23T13:26:47.751" v="2072" actId="478"/>
          <ac:picMkLst>
            <pc:docMk/>
            <pc:sldMk cId="2542962192" sldId="309"/>
            <ac:picMk id="4" creationId="{4EC47C4D-14FF-24D4-EAFB-C87B1B322FAF}"/>
          </ac:picMkLst>
        </pc:picChg>
        <pc:picChg chg="add del mod">
          <ac:chgData name="Corine Crone" userId="f70a2682-5c98-4908-82ae-bf2ff2aecb1a" providerId="ADAL" clId="{3390A5C0-7139-4BC2-8CCB-8CC22CB6B0A0}" dt="2023-08-23T13:30:04.316" v="2139" actId="478"/>
          <ac:picMkLst>
            <pc:docMk/>
            <pc:sldMk cId="2542962192" sldId="309"/>
            <ac:picMk id="6" creationId="{0E69407F-CAF4-0DC4-9661-C96CC6F8F30C}"/>
          </ac:picMkLst>
        </pc:picChg>
        <pc:picChg chg="add mod modCrop">
          <ac:chgData name="Corine Crone" userId="f70a2682-5c98-4908-82ae-bf2ff2aecb1a" providerId="ADAL" clId="{3390A5C0-7139-4BC2-8CCB-8CC22CB6B0A0}" dt="2023-08-23T13:31:43.330" v="2148" actId="1076"/>
          <ac:picMkLst>
            <pc:docMk/>
            <pc:sldMk cId="2542962192" sldId="309"/>
            <ac:picMk id="8" creationId="{2624665F-3D4B-524E-EC7C-095CAC064D18}"/>
          </ac:picMkLst>
        </pc:picChg>
      </pc:sldChg>
      <pc:sldChg chg="addSp delSp modSp mod">
        <pc:chgData name="Corine Crone" userId="f70a2682-5c98-4908-82ae-bf2ff2aecb1a" providerId="ADAL" clId="{3390A5C0-7139-4BC2-8CCB-8CC22CB6B0A0}" dt="2023-08-23T13:34:17.612" v="2187" actId="1076"/>
        <pc:sldMkLst>
          <pc:docMk/>
          <pc:sldMk cId="2943955855" sldId="310"/>
        </pc:sldMkLst>
        <pc:spChg chg="del mod">
          <ac:chgData name="Corine Crone" userId="f70a2682-5c98-4908-82ae-bf2ff2aecb1a" providerId="ADAL" clId="{3390A5C0-7139-4BC2-8CCB-8CC22CB6B0A0}" dt="2023-08-23T13:31:55.737" v="2155" actId="478"/>
          <ac:spMkLst>
            <pc:docMk/>
            <pc:sldMk cId="2943955855" sldId="310"/>
            <ac:spMk id="8" creationId="{BF2362C8-6B03-2336-9448-308C4A258B90}"/>
          </ac:spMkLst>
        </pc:spChg>
        <pc:spChg chg="del mod">
          <ac:chgData name="Corine Crone" userId="f70a2682-5c98-4908-82ae-bf2ff2aecb1a" providerId="ADAL" clId="{3390A5C0-7139-4BC2-8CCB-8CC22CB6B0A0}" dt="2023-08-23T13:31:52.140" v="2152" actId="478"/>
          <ac:spMkLst>
            <pc:docMk/>
            <pc:sldMk cId="2943955855" sldId="310"/>
            <ac:spMk id="9" creationId="{43972E0C-CF17-671E-7373-CBDB64F71A2E}"/>
          </ac:spMkLst>
        </pc:spChg>
        <pc:spChg chg="del">
          <ac:chgData name="Corine Crone" userId="f70a2682-5c98-4908-82ae-bf2ff2aecb1a" providerId="ADAL" clId="{3390A5C0-7139-4BC2-8CCB-8CC22CB6B0A0}" dt="2023-08-23T13:33:11.519" v="2175" actId="478"/>
          <ac:spMkLst>
            <pc:docMk/>
            <pc:sldMk cId="2943955855" sldId="310"/>
            <ac:spMk id="10" creationId="{30C7246C-93CB-2083-826D-BC8C611E97FB}"/>
          </ac:spMkLst>
        </pc:spChg>
        <pc:spChg chg="add mod">
          <ac:chgData name="Corine Crone" userId="f70a2682-5c98-4908-82ae-bf2ff2aecb1a" providerId="ADAL" clId="{3390A5C0-7139-4BC2-8CCB-8CC22CB6B0A0}" dt="2023-08-23T13:34:17.612" v="2187" actId="1076"/>
          <ac:spMkLst>
            <pc:docMk/>
            <pc:sldMk cId="2943955855" sldId="310"/>
            <ac:spMk id="11" creationId="{432892D5-C300-C524-0544-819E75B5ADBA}"/>
          </ac:spMkLst>
        </pc:spChg>
        <pc:spChg chg="del">
          <ac:chgData name="Corine Crone" userId="f70a2682-5c98-4908-82ae-bf2ff2aecb1a" providerId="ADAL" clId="{3390A5C0-7139-4BC2-8CCB-8CC22CB6B0A0}" dt="2023-08-23T13:31:57.746" v="2156" actId="478"/>
          <ac:spMkLst>
            <pc:docMk/>
            <pc:sldMk cId="2943955855" sldId="310"/>
            <ac:spMk id="106" creationId="{00000000-0000-0000-0000-000000000000}"/>
          </ac:spMkLst>
        </pc:spChg>
        <pc:picChg chg="del">
          <ac:chgData name="Corine Crone" userId="f70a2682-5c98-4908-82ae-bf2ff2aecb1a" providerId="ADAL" clId="{3390A5C0-7139-4BC2-8CCB-8CC22CB6B0A0}" dt="2023-08-23T13:31:46.878" v="2149" actId="478"/>
          <ac:picMkLst>
            <pc:docMk/>
            <pc:sldMk cId="2943955855" sldId="310"/>
            <ac:picMk id="2" creationId="{00000000-0000-0000-0000-000000000000}"/>
          </ac:picMkLst>
        </pc:picChg>
        <pc:picChg chg="del">
          <ac:chgData name="Corine Crone" userId="f70a2682-5c98-4908-82ae-bf2ff2aecb1a" providerId="ADAL" clId="{3390A5C0-7139-4BC2-8CCB-8CC22CB6B0A0}" dt="2023-08-23T13:31:47.583" v="2150" actId="478"/>
          <ac:picMkLst>
            <pc:docMk/>
            <pc:sldMk cId="2943955855" sldId="310"/>
            <ac:picMk id="4" creationId="{051C49AB-15CD-5561-B64E-7E2931CE2245}"/>
          </ac:picMkLst>
        </pc:picChg>
        <pc:picChg chg="add mod modCrop">
          <ac:chgData name="Corine Crone" userId="f70a2682-5c98-4908-82ae-bf2ff2aecb1a" providerId="ADAL" clId="{3390A5C0-7139-4BC2-8CCB-8CC22CB6B0A0}" dt="2023-08-23T13:33:08.581" v="2174" actId="1076"/>
          <ac:picMkLst>
            <pc:docMk/>
            <pc:sldMk cId="2943955855" sldId="310"/>
            <ac:picMk id="6" creationId="{FD3F89D3-C9E3-FECD-C918-E9C4C2815390}"/>
          </ac:picMkLst>
        </pc:picChg>
      </pc:sldChg>
      <pc:sldChg chg="addSp delSp modSp mod">
        <pc:chgData name="Corine Crone" userId="f70a2682-5c98-4908-82ae-bf2ff2aecb1a" providerId="ADAL" clId="{3390A5C0-7139-4BC2-8CCB-8CC22CB6B0A0}" dt="2023-08-23T13:53:05.317" v="3695" actId="20577"/>
        <pc:sldMkLst>
          <pc:docMk/>
          <pc:sldMk cId="945825229" sldId="312"/>
        </pc:sldMkLst>
        <pc:spChg chg="add mod">
          <ac:chgData name="Corine Crone" userId="f70a2682-5c98-4908-82ae-bf2ff2aecb1a" providerId="ADAL" clId="{3390A5C0-7139-4BC2-8CCB-8CC22CB6B0A0}" dt="2023-08-23T13:53:05.317" v="3695" actId="20577"/>
          <ac:spMkLst>
            <pc:docMk/>
            <pc:sldMk cId="945825229" sldId="312"/>
            <ac:spMk id="3" creationId="{57E88756-83B6-E050-56AF-0CBD1E4CBE36}"/>
          </ac:spMkLst>
        </pc:spChg>
        <pc:spChg chg="mod">
          <ac:chgData name="Corine Crone" userId="f70a2682-5c98-4908-82ae-bf2ff2aecb1a" providerId="ADAL" clId="{3390A5C0-7139-4BC2-8CCB-8CC22CB6B0A0}" dt="2023-08-23T13:35:41.871" v="2235" actId="1076"/>
          <ac:spMkLst>
            <pc:docMk/>
            <pc:sldMk cId="945825229" sldId="312"/>
            <ac:spMk id="104" creationId="{00000000-0000-0000-0000-000000000000}"/>
          </ac:spMkLst>
        </pc:spChg>
        <pc:spChg chg="mod">
          <ac:chgData name="Corine Crone" userId="f70a2682-5c98-4908-82ae-bf2ff2aecb1a" providerId="ADAL" clId="{3390A5C0-7139-4BC2-8CCB-8CC22CB6B0A0}" dt="2023-08-23T13:35:32.826" v="2232" actId="6549"/>
          <ac:spMkLst>
            <pc:docMk/>
            <pc:sldMk cId="945825229" sldId="312"/>
            <ac:spMk id="106" creationId="{00000000-0000-0000-0000-000000000000}"/>
          </ac:spMkLst>
        </pc:spChg>
        <pc:picChg chg="del">
          <ac:chgData name="Corine Crone" userId="f70a2682-5c98-4908-82ae-bf2ff2aecb1a" providerId="ADAL" clId="{3390A5C0-7139-4BC2-8CCB-8CC22CB6B0A0}" dt="2023-08-23T13:35:33.613" v="2233" actId="478"/>
          <ac:picMkLst>
            <pc:docMk/>
            <pc:sldMk cId="945825229" sldId="312"/>
            <ac:picMk id="2" creationId="{00000000-0000-0000-0000-000000000000}"/>
          </ac:picMkLst>
        </pc:picChg>
        <pc:picChg chg="del">
          <ac:chgData name="Corine Crone" userId="f70a2682-5c98-4908-82ae-bf2ff2aecb1a" providerId="ADAL" clId="{3390A5C0-7139-4BC2-8CCB-8CC22CB6B0A0}" dt="2023-08-23T13:35:34.224" v="2234" actId="478"/>
          <ac:picMkLst>
            <pc:docMk/>
            <pc:sldMk cId="945825229" sldId="312"/>
            <ac:picMk id="4" creationId="{051C49AB-15CD-5561-B64E-7E2931CE2245}"/>
          </ac:picMkLst>
        </pc:picChg>
        <pc:picChg chg="add del mod">
          <ac:chgData name="Corine Crone" userId="f70a2682-5c98-4908-82ae-bf2ff2aecb1a" providerId="ADAL" clId="{3390A5C0-7139-4BC2-8CCB-8CC22CB6B0A0}" dt="2023-08-23T13:39:47.923" v="2314" actId="478"/>
          <ac:picMkLst>
            <pc:docMk/>
            <pc:sldMk cId="945825229" sldId="312"/>
            <ac:picMk id="7" creationId="{DEE03855-65FE-89C7-CDE8-9C02155C7768}"/>
          </ac:picMkLst>
        </pc:picChg>
        <pc:picChg chg="add mod">
          <ac:chgData name="Corine Crone" userId="f70a2682-5c98-4908-82ae-bf2ff2aecb1a" providerId="ADAL" clId="{3390A5C0-7139-4BC2-8CCB-8CC22CB6B0A0}" dt="2023-08-23T13:50:39.450" v="3250" actId="1076"/>
          <ac:picMkLst>
            <pc:docMk/>
            <pc:sldMk cId="945825229" sldId="312"/>
            <ac:picMk id="9" creationId="{564A1763-D8A2-7D37-2150-E51BAB398E18}"/>
          </ac:picMkLst>
        </pc:picChg>
      </pc:sldChg>
      <pc:sldChg chg="del">
        <pc:chgData name="Corine Crone" userId="f70a2682-5c98-4908-82ae-bf2ff2aecb1a" providerId="ADAL" clId="{3390A5C0-7139-4BC2-8CCB-8CC22CB6B0A0}" dt="2023-08-23T13:46:00.456" v="2874" actId="2696"/>
        <pc:sldMkLst>
          <pc:docMk/>
          <pc:sldMk cId="3713944095" sldId="313"/>
        </pc:sldMkLst>
      </pc:sldChg>
      <pc:sldChg chg="del">
        <pc:chgData name="Corine Crone" userId="f70a2682-5c98-4908-82ae-bf2ff2aecb1a" providerId="ADAL" clId="{3390A5C0-7139-4BC2-8CCB-8CC22CB6B0A0}" dt="2023-08-23T13:46:05.388" v="2875" actId="2696"/>
        <pc:sldMkLst>
          <pc:docMk/>
          <pc:sldMk cId="594034334" sldId="314"/>
        </pc:sldMkLst>
      </pc:sldChg>
      <pc:sldChg chg="delSp modSp mod">
        <pc:chgData name="Corine Crone" userId="f70a2682-5c98-4908-82ae-bf2ff2aecb1a" providerId="ADAL" clId="{3390A5C0-7139-4BC2-8CCB-8CC22CB6B0A0}" dt="2023-08-23T13:49:38.822" v="3241" actId="20577"/>
        <pc:sldMkLst>
          <pc:docMk/>
          <pc:sldMk cId="3915282164" sldId="315"/>
        </pc:sldMkLst>
        <pc:spChg chg="mod">
          <ac:chgData name="Corine Crone" userId="f70a2682-5c98-4908-82ae-bf2ff2aecb1a" providerId="ADAL" clId="{3390A5C0-7139-4BC2-8CCB-8CC22CB6B0A0}" dt="2023-08-23T13:47:36.122" v="3021" actId="1076"/>
          <ac:spMkLst>
            <pc:docMk/>
            <pc:sldMk cId="3915282164" sldId="315"/>
            <ac:spMk id="104" creationId="{00000000-0000-0000-0000-000000000000}"/>
          </ac:spMkLst>
        </pc:spChg>
        <pc:spChg chg="mod">
          <ac:chgData name="Corine Crone" userId="f70a2682-5c98-4908-82ae-bf2ff2aecb1a" providerId="ADAL" clId="{3390A5C0-7139-4BC2-8CCB-8CC22CB6B0A0}" dt="2023-08-23T13:49:38.822" v="3241" actId="20577"/>
          <ac:spMkLst>
            <pc:docMk/>
            <pc:sldMk cId="3915282164" sldId="315"/>
            <ac:spMk id="106" creationId="{00000000-0000-0000-0000-000000000000}"/>
          </ac:spMkLst>
        </pc:spChg>
        <pc:picChg chg="del">
          <ac:chgData name="Corine Crone" userId="f70a2682-5c98-4908-82ae-bf2ff2aecb1a" providerId="ADAL" clId="{3390A5C0-7139-4BC2-8CCB-8CC22CB6B0A0}" dt="2023-08-23T13:46:49.827" v="2916" actId="478"/>
          <ac:picMkLst>
            <pc:docMk/>
            <pc:sldMk cId="3915282164" sldId="315"/>
            <ac:picMk id="2" creationId="{75ABF282-56BD-8B10-E525-978E941D1EF5}"/>
          </ac:picMkLst>
        </pc:picChg>
      </pc:sldChg>
      <pc:sldChg chg="del modNotes">
        <pc:chgData name="Corine Crone" userId="f70a2682-5c98-4908-82ae-bf2ff2aecb1a" providerId="ADAL" clId="{3390A5C0-7139-4BC2-8CCB-8CC22CB6B0A0}" dt="2023-08-23T13:50:03.145" v="3246" actId="2696"/>
        <pc:sldMkLst>
          <pc:docMk/>
          <pc:sldMk cId="2512606091" sldId="317"/>
        </pc:sldMkLst>
      </pc:sldChg>
      <pc:sldChg chg="del">
        <pc:chgData name="Corine Crone" userId="f70a2682-5c98-4908-82ae-bf2ff2aecb1a" providerId="ADAL" clId="{3390A5C0-7139-4BC2-8CCB-8CC22CB6B0A0}" dt="2023-08-23T13:53:19.369" v="3696" actId="47"/>
        <pc:sldMkLst>
          <pc:docMk/>
          <pc:sldMk cId="705136767" sldId="319"/>
        </pc:sldMkLst>
      </pc:sldChg>
      <pc:sldChg chg="del">
        <pc:chgData name="Corine Crone" userId="f70a2682-5c98-4908-82ae-bf2ff2aecb1a" providerId="ADAL" clId="{3390A5C0-7139-4BC2-8CCB-8CC22CB6B0A0}" dt="2023-08-23T13:50:00.602" v="3245" actId="2696"/>
        <pc:sldMkLst>
          <pc:docMk/>
          <pc:sldMk cId="850565480" sldId="320"/>
        </pc:sldMkLst>
      </pc:sldChg>
      <pc:sldChg chg="del modNotes">
        <pc:chgData name="Corine Crone" userId="f70a2682-5c98-4908-82ae-bf2ff2aecb1a" providerId="ADAL" clId="{3390A5C0-7139-4BC2-8CCB-8CC22CB6B0A0}" dt="2023-08-23T13:53:21.899" v="3697" actId="47"/>
        <pc:sldMkLst>
          <pc:docMk/>
          <pc:sldMk cId="3722821837" sldId="321"/>
        </pc:sldMkLst>
      </pc:sldChg>
      <pc:sldChg chg="del modNotes">
        <pc:chgData name="Corine Crone" userId="f70a2682-5c98-4908-82ae-bf2ff2aecb1a" providerId="ADAL" clId="{3390A5C0-7139-4BC2-8CCB-8CC22CB6B0A0}" dt="2023-08-23T13:53:24.608" v="3699" actId="47"/>
        <pc:sldMkLst>
          <pc:docMk/>
          <pc:sldMk cId="476703844" sldId="323"/>
        </pc:sldMkLst>
      </pc:sldChg>
      <pc:sldChg chg="del modNotes">
        <pc:chgData name="Corine Crone" userId="f70a2682-5c98-4908-82ae-bf2ff2aecb1a" providerId="ADAL" clId="{3390A5C0-7139-4BC2-8CCB-8CC22CB6B0A0}" dt="2023-08-23T13:53:25.817" v="3700" actId="47"/>
        <pc:sldMkLst>
          <pc:docMk/>
          <pc:sldMk cId="1684069692" sldId="324"/>
        </pc:sldMkLst>
      </pc:sldChg>
      <pc:sldChg chg="del">
        <pc:chgData name="Corine Crone" userId="f70a2682-5c98-4908-82ae-bf2ff2aecb1a" providerId="ADAL" clId="{3390A5C0-7139-4BC2-8CCB-8CC22CB6B0A0}" dt="2023-08-23T13:50:05.906" v="3247" actId="2696"/>
        <pc:sldMkLst>
          <pc:docMk/>
          <pc:sldMk cId="3715502441" sldId="326"/>
        </pc:sldMkLst>
      </pc:sldChg>
      <pc:sldChg chg="del">
        <pc:chgData name="Corine Crone" userId="f70a2682-5c98-4908-82ae-bf2ff2aecb1a" providerId="ADAL" clId="{3390A5C0-7139-4BC2-8CCB-8CC22CB6B0A0}" dt="2023-08-23T13:25:42.383" v="2022" actId="2696"/>
        <pc:sldMkLst>
          <pc:docMk/>
          <pc:sldMk cId="4186108414" sldId="328"/>
        </pc:sldMkLst>
      </pc:sldChg>
      <pc:sldChg chg="del">
        <pc:chgData name="Corine Crone" userId="f70a2682-5c98-4908-82ae-bf2ff2aecb1a" providerId="ADAL" clId="{3390A5C0-7139-4BC2-8CCB-8CC22CB6B0A0}" dt="2023-08-23T13:25:48.811" v="2024" actId="2696"/>
        <pc:sldMkLst>
          <pc:docMk/>
          <pc:sldMk cId="2420079584" sldId="329"/>
        </pc:sldMkLst>
      </pc:sldChg>
      <pc:sldChg chg="del modNotes">
        <pc:chgData name="Corine Crone" userId="f70a2682-5c98-4908-82ae-bf2ff2aecb1a" providerId="ADAL" clId="{3390A5C0-7139-4BC2-8CCB-8CC22CB6B0A0}" dt="2023-08-23T13:25:54.447" v="2026" actId="2696"/>
        <pc:sldMkLst>
          <pc:docMk/>
          <pc:sldMk cId="943834769" sldId="331"/>
        </pc:sldMkLst>
      </pc:sldChg>
      <pc:sldChg chg="del modNotes">
        <pc:chgData name="Corine Crone" userId="f70a2682-5c98-4908-82ae-bf2ff2aecb1a" providerId="ADAL" clId="{3390A5C0-7139-4BC2-8CCB-8CC22CB6B0A0}" dt="2023-08-23T13:50:09.968" v="3249" actId="2696"/>
        <pc:sldMkLst>
          <pc:docMk/>
          <pc:sldMk cId="2973527669" sldId="332"/>
        </pc:sldMkLst>
      </pc:sldChg>
      <pc:sldChg chg="del">
        <pc:chgData name="Corine Crone" userId="f70a2682-5c98-4908-82ae-bf2ff2aecb1a" providerId="ADAL" clId="{3390A5C0-7139-4BC2-8CCB-8CC22CB6B0A0}" dt="2023-08-23T13:50:08.083" v="3248" actId="2696"/>
        <pc:sldMkLst>
          <pc:docMk/>
          <pc:sldMk cId="3041063851" sldId="333"/>
        </pc:sldMkLst>
      </pc:sldChg>
      <pc:sldChg chg="addSp delSp modSp mod">
        <pc:chgData name="Corine Crone" userId="f70a2682-5c98-4908-82ae-bf2ff2aecb1a" providerId="ADAL" clId="{3390A5C0-7139-4BC2-8CCB-8CC22CB6B0A0}" dt="2023-08-23T13:34:38.607" v="2190" actId="14100"/>
        <pc:sldMkLst>
          <pc:docMk/>
          <pc:sldMk cId="2023277328" sldId="334"/>
        </pc:sldMkLst>
        <pc:spChg chg="add mod ord">
          <ac:chgData name="Corine Crone" userId="f70a2682-5c98-4908-82ae-bf2ff2aecb1a" providerId="ADAL" clId="{3390A5C0-7139-4BC2-8CCB-8CC22CB6B0A0}" dt="2023-08-23T13:34:38.607" v="2190" actId="14100"/>
          <ac:spMkLst>
            <pc:docMk/>
            <pc:sldMk cId="2023277328" sldId="334"/>
            <ac:spMk id="2" creationId="{D48D25D5-27A9-4917-019B-41C1916D53A2}"/>
          </ac:spMkLst>
        </pc:spChg>
        <pc:spChg chg="add del mod">
          <ac:chgData name="Corine Crone" userId="f70a2682-5c98-4908-82ae-bf2ff2aecb1a" providerId="ADAL" clId="{3390A5C0-7139-4BC2-8CCB-8CC22CB6B0A0}" dt="2023-08-23T12:56:42.145" v="862"/>
          <ac:spMkLst>
            <pc:docMk/>
            <pc:sldMk cId="2023277328" sldId="334"/>
            <ac:spMk id="4" creationId="{63B9CDCC-D335-AF29-C870-BBA6B98D4618}"/>
          </ac:spMkLst>
        </pc:spChg>
        <pc:spChg chg="add mod">
          <ac:chgData name="Corine Crone" userId="f70a2682-5c98-4908-82ae-bf2ff2aecb1a" providerId="ADAL" clId="{3390A5C0-7139-4BC2-8CCB-8CC22CB6B0A0}" dt="2023-08-23T13:08:06.792" v="1515" actId="1076"/>
          <ac:spMkLst>
            <pc:docMk/>
            <pc:sldMk cId="2023277328" sldId="334"/>
            <ac:spMk id="8" creationId="{6A2B583D-37E7-D1DB-E3A7-292DAACEC5F2}"/>
          </ac:spMkLst>
        </pc:spChg>
        <pc:spChg chg="add mod">
          <ac:chgData name="Corine Crone" userId="f70a2682-5c98-4908-82ae-bf2ff2aecb1a" providerId="ADAL" clId="{3390A5C0-7139-4BC2-8CCB-8CC22CB6B0A0}" dt="2023-08-23T13:34:35.259" v="2189" actId="1076"/>
          <ac:spMkLst>
            <pc:docMk/>
            <pc:sldMk cId="2023277328" sldId="334"/>
            <ac:spMk id="10" creationId="{0E6A281D-2CF3-D396-C5AD-746D7A0B2504}"/>
          </ac:spMkLst>
        </pc:spChg>
        <pc:spChg chg="mod">
          <ac:chgData name="Corine Crone" userId="f70a2682-5c98-4908-82ae-bf2ff2aecb1a" providerId="ADAL" clId="{3390A5C0-7139-4BC2-8CCB-8CC22CB6B0A0}" dt="2023-08-23T12:54:30.980" v="842" actId="6549"/>
          <ac:spMkLst>
            <pc:docMk/>
            <pc:sldMk cId="2023277328" sldId="334"/>
            <ac:spMk id="106" creationId="{00000000-0000-0000-0000-000000000000}"/>
          </ac:spMkLst>
        </pc:spChg>
        <pc:picChg chg="add mod">
          <ac:chgData name="Corine Crone" userId="f70a2682-5c98-4908-82ae-bf2ff2aecb1a" providerId="ADAL" clId="{3390A5C0-7139-4BC2-8CCB-8CC22CB6B0A0}" dt="2023-08-23T12:56:20.153" v="857" actId="1076"/>
          <ac:picMkLst>
            <pc:docMk/>
            <pc:sldMk cId="2023277328" sldId="334"/>
            <ac:picMk id="3" creationId="{D1EB5229-32A8-95E7-CED6-1D316D24D10F}"/>
          </ac:picMkLst>
        </pc:picChg>
        <pc:picChg chg="del">
          <ac:chgData name="Corine Crone" userId="f70a2682-5c98-4908-82ae-bf2ff2aecb1a" providerId="ADAL" clId="{3390A5C0-7139-4BC2-8CCB-8CC22CB6B0A0}" dt="2023-08-23T12:54:27.717" v="841" actId="478"/>
          <ac:picMkLst>
            <pc:docMk/>
            <pc:sldMk cId="2023277328" sldId="334"/>
            <ac:picMk id="6" creationId="{E0524B51-D6A2-21EE-8898-B00DD952B50A}"/>
          </ac:picMkLst>
        </pc:picChg>
        <pc:picChg chg="add mod">
          <ac:chgData name="Corine Crone" userId="f70a2682-5c98-4908-82ae-bf2ff2aecb1a" providerId="ADAL" clId="{3390A5C0-7139-4BC2-8CCB-8CC22CB6B0A0}" dt="2023-08-23T13:08:14.707" v="1517"/>
          <ac:picMkLst>
            <pc:docMk/>
            <pc:sldMk cId="2023277328" sldId="334"/>
            <ac:picMk id="11" creationId="{6B490C3F-38E7-C546-0765-0DA0C4C75576}"/>
          </ac:picMkLst>
        </pc:picChg>
        <pc:picChg chg="add mod">
          <ac:chgData name="Corine Crone" userId="f70a2682-5c98-4908-82ae-bf2ff2aecb1a" providerId="ADAL" clId="{3390A5C0-7139-4BC2-8CCB-8CC22CB6B0A0}" dt="2023-08-23T13:08:23.704" v="1519"/>
          <ac:picMkLst>
            <pc:docMk/>
            <pc:sldMk cId="2023277328" sldId="334"/>
            <ac:picMk id="12" creationId="{8B7058C8-985A-23DA-7F16-0078AD9AA92D}"/>
          </ac:picMkLst>
        </pc:picChg>
      </pc:sldChg>
      <pc:sldChg chg="del">
        <pc:chgData name="Corine Crone" userId="f70a2682-5c98-4908-82ae-bf2ff2aecb1a" providerId="ADAL" clId="{3390A5C0-7139-4BC2-8CCB-8CC22CB6B0A0}" dt="2023-08-23T13:25:38.901" v="2021" actId="2696"/>
        <pc:sldMkLst>
          <pc:docMk/>
          <pc:sldMk cId="2477261999" sldId="335"/>
        </pc:sldMkLst>
      </pc:sldChg>
      <pc:sldChg chg="del">
        <pc:chgData name="Corine Crone" userId="f70a2682-5c98-4908-82ae-bf2ff2aecb1a" providerId="ADAL" clId="{3390A5C0-7139-4BC2-8CCB-8CC22CB6B0A0}" dt="2023-08-23T13:53:23.483" v="3698" actId="47"/>
        <pc:sldMkLst>
          <pc:docMk/>
          <pc:sldMk cId="732474147" sldId="3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2E3302F-5B69-4D16-920C-8ABDAC368423}"/>
              </a:ext>
            </a:extLst>
          </p:cNvPr>
          <p:cNvSpPr>
            <a:spLocks noGrp="1"/>
          </p:cNvSpPr>
          <p:nvPr>
            <p:ph type="hdr" sz="quarter"/>
          </p:nvPr>
        </p:nvSpPr>
        <p:spPr>
          <a:xfrm>
            <a:off x="1" y="1"/>
            <a:ext cx="2944282" cy="497679"/>
          </a:xfrm>
          <a:prstGeom prst="rect">
            <a:avLst/>
          </a:prstGeom>
        </p:spPr>
        <p:txBody>
          <a:bodyPr vert="horz" lIns="91257" tIns="45629" rIns="91257" bIns="45629"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7974CFC-F577-4F57-980C-4169D156FAF0}"/>
              </a:ext>
            </a:extLst>
          </p:cNvPr>
          <p:cNvSpPr>
            <a:spLocks noGrp="1"/>
          </p:cNvSpPr>
          <p:nvPr>
            <p:ph type="dt" sz="quarter" idx="1"/>
          </p:nvPr>
        </p:nvSpPr>
        <p:spPr>
          <a:xfrm>
            <a:off x="3847048" y="1"/>
            <a:ext cx="2944281" cy="497679"/>
          </a:xfrm>
          <a:prstGeom prst="rect">
            <a:avLst/>
          </a:prstGeom>
        </p:spPr>
        <p:txBody>
          <a:bodyPr vert="horz" lIns="91257" tIns="45629" rIns="91257" bIns="45629" rtlCol="0"/>
          <a:lstStyle>
            <a:lvl1pPr algn="r">
              <a:defRPr sz="1200"/>
            </a:lvl1pPr>
          </a:lstStyle>
          <a:p>
            <a:fld id="{B9187C62-CADF-406D-95B8-22F42F1D38E8}" type="datetimeFigureOut">
              <a:rPr lang="nl-NL" smtClean="0"/>
              <a:t>23-8-2023</a:t>
            </a:fld>
            <a:endParaRPr lang="nl-NL"/>
          </a:p>
        </p:txBody>
      </p:sp>
      <p:sp>
        <p:nvSpPr>
          <p:cNvPr id="4" name="Tijdelijke aanduiding voor voettekst 3">
            <a:extLst>
              <a:ext uri="{FF2B5EF4-FFF2-40B4-BE49-F238E27FC236}">
                <a16:creationId xmlns:a16="http://schemas.microsoft.com/office/drawing/2014/main" id="{B149914A-CDC2-4E38-A7A9-8727E2593B28}"/>
              </a:ext>
            </a:extLst>
          </p:cNvPr>
          <p:cNvSpPr>
            <a:spLocks noGrp="1"/>
          </p:cNvSpPr>
          <p:nvPr>
            <p:ph type="ftr" sz="quarter" idx="2"/>
          </p:nvPr>
        </p:nvSpPr>
        <p:spPr>
          <a:xfrm>
            <a:off x="1" y="9427372"/>
            <a:ext cx="2944282" cy="497679"/>
          </a:xfrm>
          <a:prstGeom prst="rect">
            <a:avLst/>
          </a:prstGeom>
        </p:spPr>
        <p:txBody>
          <a:bodyPr vert="horz" lIns="91257" tIns="45629" rIns="91257" bIns="45629"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96536D1-172F-406A-861F-5FF471A56A07}"/>
              </a:ext>
            </a:extLst>
          </p:cNvPr>
          <p:cNvSpPr>
            <a:spLocks noGrp="1"/>
          </p:cNvSpPr>
          <p:nvPr>
            <p:ph type="sldNum" sz="quarter" idx="3"/>
          </p:nvPr>
        </p:nvSpPr>
        <p:spPr>
          <a:xfrm>
            <a:off x="3847048" y="9427372"/>
            <a:ext cx="2944281" cy="497679"/>
          </a:xfrm>
          <a:prstGeom prst="rect">
            <a:avLst/>
          </a:prstGeom>
        </p:spPr>
        <p:txBody>
          <a:bodyPr vert="horz" lIns="91257" tIns="45629" rIns="91257" bIns="45629" rtlCol="0" anchor="b"/>
          <a:lstStyle>
            <a:lvl1pPr algn="r">
              <a:defRPr sz="1200"/>
            </a:lvl1pPr>
          </a:lstStyle>
          <a:p>
            <a:fld id="{0ACE39BE-C4F3-463B-8F20-82DC99973BAA}" type="slidenum">
              <a:rPr lang="nl-NL" smtClean="0"/>
              <a:t>‹nr.›</a:t>
            </a:fld>
            <a:endParaRPr lang="nl-NL"/>
          </a:p>
        </p:txBody>
      </p:sp>
    </p:spTree>
    <p:extLst>
      <p:ext uri="{BB962C8B-B14F-4D97-AF65-F5344CB8AC3E}">
        <p14:creationId xmlns:p14="http://schemas.microsoft.com/office/powerpoint/2010/main" val="32441755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PlaceHolder 1"/>
          <p:cNvSpPr>
            <a:spLocks noGrp="1"/>
          </p:cNvSpPr>
          <p:nvPr>
            <p:ph type="body"/>
          </p:nvPr>
        </p:nvSpPr>
        <p:spPr>
          <a:xfrm>
            <a:off x="731223" y="5414548"/>
            <a:ext cx="5849424" cy="5129369"/>
          </a:xfrm>
          <a:prstGeom prst="rect">
            <a:avLst/>
          </a:prstGeom>
        </p:spPr>
        <p:txBody>
          <a:bodyPr lIns="0" tIns="0" rIns="0" bIns="0"/>
          <a:lstStyle/>
          <a:p>
            <a:r>
              <a:rPr lang="nl-NL" sz="2000">
                <a:latin typeface="Arial"/>
              </a:rPr>
              <a:t>Klik om het formaat van de notities te bewerken</a:t>
            </a:r>
            <a:endParaRPr/>
          </a:p>
        </p:txBody>
      </p:sp>
      <p:sp>
        <p:nvSpPr>
          <p:cNvPr id="74" name="PlaceHolder 2"/>
          <p:cNvSpPr>
            <a:spLocks noGrp="1"/>
          </p:cNvSpPr>
          <p:nvPr>
            <p:ph type="hdr"/>
          </p:nvPr>
        </p:nvSpPr>
        <p:spPr>
          <a:xfrm>
            <a:off x="0" y="0"/>
            <a:ext cx="3173154" cy="569589"/>
          </a:xfrm>
          <a:prstGeom prst="rect">
            <a:avLst/>
          </a:prstGeom>
        </p:spPr>
        <p:txBody>
          <a:bodyPr lIns="0" tIns="0" rIns="0" bIns="0"/>
          <a:lstStyle/>
          <a:p>
            <a:r>
              <a:rPr lang="nl-NL" sz="1400">
                <a:latin typeface="Times New Roman"/>
              </a:rPr>
              <a:t>&lt;koptekst&gt;</a:t>
            </a:r>
            <a:endParaRPr/>
          </a:p>
        </p:txBody>
      </p:sp>
      <p:sp>
        <p:nvSpPr>
          <p:cNvPr id="75" name="PlaceHolder 3"/>
          <p:cNvSpPr>
            <a:spLocks noGrp="1"/>
          </p:cNvSpPr>
          <p:nvPr>
            <p:ph type="dt"/>
          </p:nvPr>
        </p:nvSpPr>
        <p:spPr>
          <a:xfrm>
            <a:off x="4138714" y="0"/>
            <a:ext cx="3173154" cy="569589"/>
          </a:xfrm>
          <a:prstGeom prst="rect">
            <a:avLst/>
          </a:prstGeom>
        </p:spPr>
        <p:txBody>
          <a:bodyPr lIns="0" tIns="0" rIns="0" bIns="0"/>
          <a:lstStyle/>
          <a:p>
            <a:pPr algn="r"/>
            <a:r>
              <a:rPr lang="nl-NL" sz="1400">
                <a:latin typeface="Times New Roman"/>
              </a:rPr>
              <a:t>&lt;datum/tijd&gt;</a:t>
            </a:r>
            <a:endParaRPr/>
          </a:p>
        </p:txBody>
      </p:sp>
      <p:sp>
        <p:nvSpPr>
          <p:cNvPr id="76" name="PlaceHolder 4"/>
          <p:cNvSpPr>
            <a:spLocks noGrp="1"/>
          </p:cNvSpPr>
          <p:nvPr>
            <p:ph type="ftr"/>
          </p:nvPr>
        </p:nvSpPr>
        <p:spPr>
          <a:xfrm>
            <a:off x="0" y="10829479"/>
            <a:ext cx="3173154" cy="569589"/>
          </a:xfrm>
          <a:prstGeom prst="rect">
            <a:avLst/>
          </a:prstGeom>
        </p:spPr>
        <p:txBody>
          <a:bodyPr lIns="0" tIns="0" rIns="0" bIns="0" anchor="b"/>
          <a:lstStyle/>
          <a:p>
            <a:r>
              <a:rPr lang="nl-NL" sz="1400">
                <a:latin typeface="Times New Roman"/>
              </a:rPr>
              <a:t>&lt;voettekst&gt;</a:t>
            </a:r>
            <a:endParaRPr/>
          </a:p>
        </p:txBody>
      </p:sp>
      <p:sp>
        <p:nvSpPr>
          <p:cNvPr id="77" name="PlaceHolder 5"/>
          <p:cNvSpPr>
            <a:spLocks noGrp="1"/>
          </p:cNvSpPr>
          <p:nvPr>
            <p:ph type="sldNum"/>
          </p:nvPr>
        </p:nvSpPr>
        <p:spPr>
          <a:xfrm>
            <a:off x="4138714" y="10829479"/>
            <a:ext cx="3173154" cy="569589"/>
          </a:xfrm>
          <a:prstGeom prst="rect">
            <a:avLst/>
          </a:prstGeom>
        </p:spPr>
        <p:txBody>
          <a:bodyPr lIns="0" tIns="0" rIns="0" bIns="0" anchor="b"/>
          <a:lstStyle/>
          <a:p>
            <a:pPr algn="r"/>
            <a:fld id="{B4EAF253-BFBA-4A8D-8C94-8D282CC1A47E}" type="slidenum">
              <a:rPr lang="nl-NL" sz="1400">
                <a:latin typeface="Times New Roman"/>
              </a:rPr>
              <a:t>‹nr.›</a:t>
            </a:fld>
            <a:endParaRPr/>
          </a:p>
        </p:txBody>
      </p:sp>
    </p:spTree>
    <p:extLst>
      <p:ext uri="{BB962C8B-B14F-4D97-AF65-F5344CB8AC3E}">
        <p14:creationId xmlns:p14="http://schemas.microsoft.com/office/powerpoint/2010/main" val="33924805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laceHolder 1"/>
          <p:cNvSpPr>
            <a:spLocks noGrp="1"/>
          </p:cNvSpPr>
          <p:nvPr>
            <p:ph type="body"/>
          </p:nvPr>
        </p:nvSpPr>
        <p:spPr>
          <a:xfrm>
            <a:off x="679688" y="4713694"/>
            <a:ext cx="5432976" cy="4466128"/>
          </a:xfrm>
          <a:prstGeom prst="rect">
            <a:avLst/>
          </a:prstGeom>
        </p:spPr>
        <p:txBody>
          <a:bodyPr lIns="0" tIns="0" rIns="0" bIns="0"/>
          <a:lstStyle/>
          <a:p>
            <a:endParaRPr dirty="0"/>
          </a:p>
        </p:txBody>
      </p:sp>
      <p:sp>
        <p:nvSpPr>
          <p:cNvPr id="152" name="CustomShape 2"/>
          <p:cNvSpPr/>
          <p:nvPr/>
        </p:nvSpPr>
        <p:spPr>
          <a:xfrm>
            <a:off x="3845530" y="9429305"/>
            <a:ext cx="2945430" cy="493976"/>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9676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body"/>
          </p:nvPr>
        </p:nvSpPr>
        <p:spPr>
          <a:xfrm>
            <a:off x="679688" y="4713694"/>
            <a:ext cx="5432976" cy="4466128"/>
          </a:xfrm>
          <a:prstGeom prst="rect">
            <a:avLst/>
          </a:prstGeom>
        </p:spPr>
        <p:txBody>
          <a:bodyPr lIns="0" tIns="0" rIns="0" bIns="0"/>
          <a:lstStyle/>
          <a:p>
            <a:endParaRPr dirty="0"/>
          </a:p>
        </p:txBody>
      </p:sp>
      <p:sp>
        <p:nvSpPr>
          <p:cNvPr id="156" name="CustomShape 2"/>
          <p:cNvSpPr/>
          <p:nvPr/>
        </p:nvSpPr>
        <p:spPr>
          <a:xfrm>
            <a:off x="3845530" y="9429305"/>
            <a:ext cx="2945430" cy="493976"/>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08385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24" name="PlaceHolder 2"/>
          <p:cNvSpPr>
            <a:spLocks noGrp="1"/>
          </p:cNvSpPr>
          <p:nvPr>
            <p:ph type="body"/>
          </p:nvPr>
        </p:nvSpPr>
        <p:spPr>
          <a:xfrm>
            <a:off x="495000" y="1604520"/>
            <a:ext cx="8915040" cy="1896840"/>
          </a:xfrm>
          <a:prstGeom prst="rect">
            <a:avLst/>
          </a:prstGeom>
        </p:spPr>
        <p:txBody>
          <a:bodyPr lIns="0" tIns="0" rIns="0" bIns="0"/>
          <a:lstStyle/>
          <a:p>
            <a:endParaRPr/>
          </a:p>
        </p:txBody>
      </p:sp>
      <p:sp>
        <p:nvSpPr>
          <p:cNvPr id="25" name="PlaceHolder 3"/>
          <p:cNvSpPr>
            <a:spLocks noGrp="1"/>
          </p:cNvSpPr>
          <p:nvPr>
            <p:ph type="body"/>
          </p:nvPr>
        </p:nvSpPr>
        <p:spPr>
          <a:xfrm>
            <a:off x="495000" y="3682080"/>
            <a:ext cx="89150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27" name="PlaceHolder 2"/>
          <p:cNvSpPr>
            <a:spLocks noGrp="1"/>
          </p:cNvSpPr>
          <p:nvPr>
            <p:ph type="body"/>
          </p:nvPr>
        </p:nvSpPr>
        <p:spPr>
          <a:xfrm>
            <a:off x="495000" y="1604520"/>
            <a:ext cx="4350240" cy="1896840"/>
          </a:xfrm>
          <a:prstGeom prst="rect">
            <a:avLst/>
          </a:prstGeom>
        </p:spPr>
        <p:txBody>
          <a:bodyPr lIns="0" tIns="0" rIns="0" bIns="0"/>
          <a:lstStyle/>
          <a:p>
            <a:endParaRPr/>
          </a:p>
        </p:txBody>
      </p:sp>
      <p:sp>
        <p:nvSpPr>
          <p:cNvPr id="28" name="PlaceHolder 3"/>
          <p:cNvSpPr>
            <a:spLocks noGrp="1"/>
          </p:cNvSpPr>
          <p:nvPr>
            <p:ph type="body"/>
          </p:nvPr>
        </p:nvSpPr>
        <p:spPr>
          <a:xfrm>
            <a:off x="5063040" y="1604520"/>
            <a:ext cx="4350240" cy="1896840"/>
          </a:xfrm>
          <a:prstGeom prst="rect">
            <a:avLst/>
          </a:prstGeom>
        </p:spPr>
        <p:txBody>
          <a:bodyPr lIns="0" tIns="0" rIns="0" bIns="0"/>
          <a:lstStyle/>
          <a:p>
            <a:endParaRPr/>
          </a:p>
        </p:txBody>
      </p:sp>
      <p:sp>
        <p:nvSpPr>
          <p:cNvPr id="29" name="PlaceHolder 4"/>
          <p:cNvSpPr>
            <a:spLocks noGrp="1"/>
          </p:cNvSpPr>
          <p:nvPr>
            <p:ph type="body"/>
          </p:nvPr>
        </p:nvSpPr>
        <p:spPr>
          <a:xfrm>
            <a:off x="5063040" y="3682080"/>
            <a:ext cx="4350240" cy="1896840"/>
          </a:xfrm>
          <a:prstGeom prst="rect">
            <a:avLst/>
          </a:prstGeom>
        </p:spPr>
        <p:txBody>
          <a:bodyPr lIns="0" tIns="0" rIns="0" bIns="0"/>
          <a:lstStyle/>
          <a:p>
            <a:endParaRPr/>
          </a:p>
        </p:txBody>
      </p:sp>
      <p:sp>
        <p:nvSpPr>
          <p:cNvPr id="30" name="PlaceHolder 5"/>
          <p:cNvSpPr>
            <a:spLocks noGrp="1"/>
          </p:cNvSpPr>
          <p:nvPr>
            <p:ph type="body"/>
          </p:nvPr>
        </p:nvSpPr>
        <p:spPr>
          <a:xfrm>
            <a:off x="495000" y="3682080"/>
            <a:ext cx="435024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32" name="PlaceHolder 2"/>
          <p:cNvSpPr>
            <a:spLocks noGrp="1"/>
          </p:cNvSpPr>
          <p:nvPr>
            <p:ph type="body"/>
          </p:nvPr>
        </p:nvSpPr>
        <p:spPr>
          <a:xfrm>
            <a:off x="495000" y="1604520"/>
            <a:ext cx="8915040" cy="3977280"/>
          </a:xfrm>
          <a:prstGeom prst="rect">
            <a:avLst/>
          </a:prstGeom>
        </p:spPr>
        <p:txBody>
          <a:bodyPr lIns="0" tIns="0" rIns="0" bIns="0"/>
          <a:lstStyle/>
          <a:p>
            <a:endParaRPr/>
          </a:p>
        </p:txBody>
      </p:sp>
      <p:sp>
        <p:nvSpPr>
          <p:cNvPr id="33" name="PlaceHolder 3"/>
          <p:cNvSpPr>
            <a:spLocks noGrp="1"/>
          </p:cNvSpPr>
          <p:nvPr>
            <p:ph type="body"/>
          </p:nvPr>
        </p:nvSpPr>
        <p:spPr>
          <a:xfrm>
            <a:off x="495000" y="1604520"/>
            <a:ext cx="8915040" cy="3977280"/>
          </a:xfrm>
          <a:prstGeom prst="rect">
            <a:avLst/>
          </a:prstGeom>
        </p:spPr>
        <p:txBody>
          <a:bodyPr lIns="0" tIns="0" rIns="0" bIns="0"/>
          <a:lstStyle/>
          <a:p>
            <a:endParaRPr/>
          </a:p>
        </p:txBody>
      </p:sp>
      <p:pic>
        <p:nvPicPr>
          <p:cNvPr id="34" name="Afbeelding 33"/>
          <p:cNvPicPr/>
          <p:nvPr/>
        </p:nvPicPr>
        <p:blipFill>
          <a:blip r:embed="rId2"/>
          <a:stretch/>
        </p:blipFill>
        <p:spPr>
          <a:xfrm>
            <a:off x="2459880" y="1604520"/>
            <a:ext cx="4984920" cy="3977280"/>
          </a:xfrm>
          <a:prstGeom prst="rect">
            <a:avLst/>
          </a:prstGeom>
          <a:ln>
            <a:noFill/>
          </a:ln>
        </p:spPr>
      </p:pic>
      <p:pic>
        <p:nvPicPr>
          <p:cNvPr id="35" name="Afbeelding 34"/>
          <p:cNvPicPr/>
          <p:nvPr/>
        </p:nvPicPr>
        <p:blipFill>
          <a:blip r:embed="rId2"/>
          <a:stretch/>
        </p:blipFill>
        <p:spPr>
          <a:xfrm>
            <a:off x="2459880" y="1604520"/>
            <a:ext cx="498492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3" name="PlaceHolder 2"/>
          <p:cNvSpPr>
            <a:spLocks noGrp="1"/>
          </p:cNvSpPr>
          <p:nvPr>
            <p:ph type="subTitle"/>
          </p:nvPr>
        </p:nvSpPr>
        <p:spPr>
          <a:xfrm>
            <a:off x="495000" y="1604520"/>
            <a:ext cx="8915040" cy="397728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5" name="PlaceHolder 2"/>
          <p:cNvSpPr>
            <a:spLocks noGrp="1"/>
          </p:cNvSpPr>
          <p:nvPr>
            <p:ph type="body"/>
          </p:nvPr>
        </p:nvSpPr>
        <p:spPr>
          <a:xfrm>
            <a:off x="495000" y="1604520"/>
            <a:ext cx="89150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7" name="PlaceHolder 2"/>
          <p:cNvSpPr>
            <a:spLocks noGrp="1"/>
          </p:cNvSpPr>
          <p:nvPr>
            <p:ph type="body"/>
          </p:nvPr>
        </p:nvSpPr>
        <p:spPr>
          <a:xfrm>
            <a:off x="495000" y="1604520"/>
            <a:ext cx="4350240" cy="3977280"/>
          </a:xfrm>
          <a:prstGeom prst="rect">
            <a:avLst/>
          </a:prstGeom>
        </p:spPr>
        <p:txBody>
          <a:bodyPr lIns="0" tIns="0" rIns="0" bIns="0"/>
          <a:lstStyle/>
          <a:p>
            <a:endParaRPr/>
          </a:p>
        </p:txBody>
      </p:sp>
      <p:sp>
        <p:nvSpPr>
          <p:cNvPr id="8" name="PlaceHolder 3"/>
          <p:cNvSpPr>
            <a:spLocks noGrp="1"/>
          </p:cNvSpPr>
          <p:nvPr>
            <p:ph type="body"/>
          </p:nvPr>
        </p:nvSpPr>
        <p:spPr>
          <a:xfrm>
            <a:off x="5063040" y="1604520"/>
            <a:ext cx="435024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95000" y="273600"/>
            <a:ext cx="89150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12" name="PlaceHolder 2"/>
          <p:cNvSpPr>
            <a:spLocks noGrp="1"/>
          </p:cNvSpPr>
          <p:nvPr>
            <p:ph type="body"/>
          </p:nvPr>
        </p:nvSpPr>
        <p:spPr>
          <a:xfrm>
            <a:off x="495000" y="1604520"/>
            <a:ext cx="4350240" cy="1896840"/>
          </a:xfrm>
          <a:prstGeom prst="rect">
            <a:avLst/>
          </a:prstGeom>
        </p:spPr>
        <p:txBody>
          <a:bodyPr lIns="0" tIns="0" rIns="0" bIns="0"/>
          <a:lstStyle/>
          <a:p>
            <a:endParaRPr/>
          </a:p>
        </p:txBody>
      </p:sp>
      <p:sp>
        <p:nvSpPr>
          <p:cNvPr id="13" name="PlaceHolder 3"/>
          <p:cNvSpPr>
            <a:spLocks noGrp="1"/>
          </p:cNvSpPr>
          <p:nvPr>
            <p:ph type="body"/>
          </p:nvPr>
        </p:nvSpPr>
        <p:spPr>
          <a:xfrm>
            <a:off x="495000" y="3682080"/>
            <a:ext cx="4350240" cy="1896840"/>
          </a:xfrm>
          <a:prstGeom prst="rect">
            <a:avLst/>
          </a:prstGeom>
        </p:spPr>
        <p:txBody>
          <a:bodyPr lIns="0" tIns="0" rIns="0" bIns="0"/>
          <a:lstStyle/>
          <a:p>
            <a:endParaRPr/>
          </a:p>
        </p:txBody>
      </p:sp>
      <p:sp>
        <p:nvSpPr>
          <p:cNvPr id="14" name="PlaceHolder 4"/>
          <p:cNvSpPr>
            <a:spLocks noGrp="1"/>
          </p:cNvSpPr>
          <p:nvPr>
            <p:ph type="body"/>
          </p:nvPr>
        </p:nvSpPr>
        <p:spPr>
          <a:xfrm>
            <a:off x="5063040" y="1604520"/>
            <a:ext cx="435024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16" name="PlaceHolder 2"/>
          <p:cNvSpPr>
            <a:spLocks noGrp="1"/>
          </p:cNvSpPr>
          <p:nvPr>
            <p:ph type="body"/>
          </p:nvPr>
        </p:nvSpPr>
        <p:spPr>
          <a:xfrm>
            <a:off x="495000" y="1604520"/>
            <a:ext cx="4350240" cy="3977280"/>
          </a:xfrm>
          <a:prstGeom prst="rect">
            <a:avLst/>
          </a:prstGeom>
        </p:spPr>
        <p:txBody>
          <a:bodyPr lIns="0" tIns="0" rIns="0" bIns="0"/>
          <a:lstStyle/>
          <a:p>
            <a:endParaRPr/>
          </a:p>
        </p:txBody>
      </p:sp>
      <p:sp>
        <p:nvSpPr>
          <p:cNvPr id="17" name="PlaceHolder 3"/>
          <p:cNvSpPr>
            <a:spLocks noGrp="1"/>
          </p:cNvSpPr>
          <p:nvPr>
            <p:ph type="body"/>
          </p:nvPr>
        </p:nvSpPr>
        <p:spPr>
          <a:xfrm>
            <a:off x="5063040" y="1604520"/>
            <a:ext cx="4350240" cy="1896840"/>
          </a:xfrm>
          <a:prstGeom prst="rect">
            <a:avLst/>
          </a:prstGeom>
        </p:spPr>
        <p:txBody>
          <a:bodyPr lIns="0" tIns="0" rIns="0" bIns="0"/>
          <a:lstStyle/>
          <a:p>
            <a:endParaRPr/>
          </a:p>
        </p:txBody>
      </p:sp>
      <p:sp>
        <p:nvSpPr>
          <p:cNvPr id="18" name="PlaceHolder 4"/>
          <p:cNvSpPr>
            <a:spLocks noGrp="1"/>
          </p:cNvSpPr>
          <p:nvPr>
            <p:ph type="body"/>
          </p:nvPr>
        </p:nvSpPr>
        <p:spPr>
          <a:xfrm>
            <a:off x="5063040" y="3682080"/>
            <a:ext cx="435024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20" name="PlaceHolder 2"/>
          <p:cNvSpPr>
            <a:spLocks noGrp="1"/>
          </p:cNvSpPr>
          <p:nvPr>
            <p:ph type="body"/>
          </p:nvPr>
        </p:nvSpPr>
        <p:spPr>
          <a:xfrm>
            <a:off x="495000" y="1604520"/>
            <a:ext cx="4350240" cy="1896840"/>
          </a:xfrm>
          <a:prstGeom prst="rect">
            <a:avLst/>
          </a:prstGeom>
        </p:spPr>
        <p:txBody>
          <a:bodyPr lIns="0" tIns="0" rIns="0" bIns="0"/>
          <a:lstStyle/>
          <a:p>
            <a:endParaRPr/>
          </a:p>
        </p:txBody>
      </p:sp>
      <p:sp>
        <p:nvSpPr>
          <p:cNvPr id="21" name="PlaceHolder 3"/>
          <p:cNvSpPr>
            <a:spLocks noGrp="1"/>
          </p:cNvSpPr>
          <p:nvPr>
            <p:ph type="body"/>
          </p:nvPr>
        </p:nvSpPr>
        <p:spPr>
          <a:xfrm>
            <a:off x="5063040" y="1604520"/>
            <a:ext cx="4350240" cy="1896840"/>
          </a:xfrm>
          <a:prstGeom prst="rect">
            <a:avLst/>
          </a:prstGeom>
        </p:spPr>
        <p:txBody>
          <a:bodyPr lIns="0" tIns="0" rIns="0" bIns="0"/>
          <a:lstStyle/>
          <a:p>
            <a:endParaRPr/>
          </a:p>
        </p:txBody>
      </p:sp>
      <p:sp>
        <p:nvSpPr>
          <p:cNvPr id="22" name="PlaceHolder 4"/>
          <p:cNvSpPr>
            <a:spLocks noGrp="1"/>
          </p:cNvSpPr>
          <p:nvPr>
            <p:ph type="body"/>
          </p:nvPr>
        </p:nvSpPr>
        <p:spPr>
          <a:xfrm>
            <a:off x="495000" y="3682080"/>
            <a:ext cx="89150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95000" y="273600"/>
            <a:ext cx="8915040" cy="1144800"/>
          </a:xfrm>
          <a:prstGeom prst="rect">
            <a:avLst/>
          </a:prstGeom>
        </p:spPr>
        <p:txBody>
          <a:bodyPr lIns="0" tIns="0" rIns="0" bIns="0" anchor="ctr"/>
          <a:lstStyle/>
          <a:p>
            <a:r>
              <a:rPr lang="nl-NL" sz="4400">
                <a:latin typeface="Arial"/>
              </a:rPr>
              <a:t>Klik om de opmaak van de titeltekst te bewerken</a:t>
            </a:r>
            <a:endParaRPr/>
          </a:p>
        </p:txBody>
      </p:sp>
      <p:sp>
        <p:nvSpPr>
          <p:cNvPr id="3" name="PlaceHolder 2"/>
          <p:cNvSpPr>
            <a:spLocks noGrp="1"/>
          </p:cNvSpPr>
          <p:nvPr>
            <p:ph type="body"/>
          </p:nvPr>
        </p:nvSpPr>
        <p:spPr>
          <a:xfrm>
            <a:off x="495000" y="1604520"/>
            <a:ext cx="8915040" cy="3977280"/>
          </a:xfrm>
          <a:prstGeom prst="rect">
            <a:avLst/>
          </a:prstGeom>
        </p:spPr>
        <p:txBody>
          <a:bodyPr lIns="0" tIns="0" rIns="0" bIns="0"/>
          <a:lstStyle/>
          <a:p>
            <a:pPr>
              <a:buSzPct val="45000"/>
              <a:buFont typeface="StarSymbol"/>
              <a:buChar char=""/>
            </a:pPr>
            <a:r>
              <a:rPr lang="nl-NL" sz="2800">
                <a:latin typeface="Arial"/>
              </a:rPr>
              <a:t>Klik om de opmaak van de overzichtstekst te bewerken</a:t>
            </a:r>
            <a:endParaRPr/>
          </a:p>
          <a:p>
            <a:pPr lvl="1">
              <a:buSzPct val="75000"/>
              <a:buFont typeface="StarSymbol"/>
              <a:buChar char=""/>
            </a:pPr>
            <a:r>
              <a:rPr lang="nl-NL" sz="2000">
                <a:latin typeface="Arial"/>
              </a:rPr>
              <a:t>Tweede overzichtsniveau</a:t>
            </a:r>
            <a:endParaRPr/>
          </a:p>
          <a:p>
            <a:pPr lvl="2">
              <a:buSzPct val="45000"/>
              <a:buFont typeface="StarSymbol"/>
              <a:buChar char=""/>
            </a:pPr>
            <a:r>
              <a:rPr lang="nl-NL">
                <a:latin typeface="Arial"/>
              </a:rPr>
              <a:t>Derde overzichtsniveau</a:t>
            </a:r>
            <a:endParaRPr/>
          </a:p>
          <a:p>
            <a:pPr lvl="3">
              <a:buSzPct val="75000"/>
              <a:buFont typeface="StarSymbol"/>
              <a:buChar char=""/>
            </a:pPr>
            <a:r>
              <a:rPr lang="nl-NL">
                <a:latin typeface="Arial"/>
              </a:rPr>
              <a:t>Vierde overzichtsniveau</a:t>
            </a:r>
            <a:endParaRPr/>
          </a:p>
          <a:p>
            <a:pPr lvl="4">
              <a:buSzPct val="45000"/>
              <a:buFont typeface="StarSymbol"/>
              <a:buChar char=""/>
            </a:pPr>
            <a:r>
              <a:rPr lang="nl-NL" sz="2000">
                <a:latin typeface="Arial"/>
              </a:rPr>
              <a:t>Vijfde overzichtsniveau</a:t>
            </a:r>
            <a:endParaRPr/>
          </a:p>
          <a:p>
            <a:pPr lvl="5">
              <a:buSzPct val="45000"/>
              <a:buFont typeface="StarSymbol"/>
              <a:buChar char=""/>
            </a:pPr>
            <a:r>
              <a:rPr lang="nl-NL" sz="2000">
                <a:latin typeface="Arial"/>
              </a:rPr>
              <a:t>Zesde overzichtsniveau</a:t>
            </a:r>
            <a:endParaRPr/>
          </a:p>
          <a:p>
            <a:pPr lvl="6">
              <a:buSzPct val="45000"/>
              <a:buFont typeface="StarSymbol"/>
              <a:buChar char=""/>
            </a:pPr>
            <a:r>
              <a:rPr lang="nl-NL" sz="2000">
                <a:latin typeface="Arial"/>
              </a:rPr>
              <a:t>Zevende overzichtsniveau</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software&#10;&#10;Automatisch gegenereerde beschrijving">
            <a:extLst>
              <a:ext uri="{FF2B5EF4-FFF2-40B4-BE49-F238E27FC236}">
                <a16:creationId xmlns:a16="http://schemas.microsoft.com/office/drawing/2014/main" id="{62149ABC-549E-0A72-F3C0-6E4A1CDF43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71" t="22150" r="27910" b="12017"/>
          <a:stretch/>
        </p:blipFill>
        <p:spPr bwMode="auto">
          <a:xfrm>
            <a:off x="909007" y="500835"/>
            <a:ext cx="3089554" cy="2296173"/>
          </a:xfrm>
          <a:prstGeom prst="rect">
            <a:avLst/>
          </a:prstGeom>
          <a:ln>
            <a:noFill/>
          </a:ln>
          <a:extLst>
            <a:ext uri="{53640926-AAD7-44D8-BBD7-CCE9431645EC}">
              <a14:shadowObscured xmlns:a14="http://schemas.microsoft.com/office/drawing/2010/main"/>
            </a:ext>
          </a:extLst>
        </p:spPr>
      </p:pic>
      <p:sp>
        <p:nvSpPr>
          <p:cNvPr id="78" name="CustomShape 1"/>
          <p:cNvSpPr/>
          <p:nvPr/>
        </p:nvSpPr>
        <p:spPr>
          <a:xfrm>
            <a:off x="135005" y="3328385"/>
            <a:ext cx="4637558" cy="14652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nl-NL" sz="3200" strike="noStrike" dirty="0">
                <a:solidFill>
                  <a:srgbClr val="000000"/>
                </a:solidFill>
                <a:latin typeface="Alverata Informal Regular" panose="02030503060504020004" pitchFamily="18" charset="0"/>
                <a:ea typeface="DejaVu Sans"/>
              </a:rPr>
              <a:t>Stichting Vrienden van Museum Krona</a:t>
            </a:r>
            <a:endParaRPr lang="nl-NL" sz="3200" dirty="0">
              <a:solidFill>
                <a:srgbClr val="000000"/>
              </a:solidFill>
              <a:latin typeface="Alverata Informal Regular" panose="02030503060504020004" pitchFamily="18" charset="0"/>
              <a:ea typeface="DejaVu Sans"/>
            </a:endParaRPr>
          </a:p>
          <a:p>
            <a:pPr algn="ctr">
              <a:lnSpc>
                <a:spcPct val="100000"/>
              </a:lnSpc>
            </a:pPr>
            <a:r>
              <a:rPr lang="nl-NL" sz="2400" strike="noStrike" dirty="0">
                <a:solidFill>
                  <a:srgbClr val="000000"/>
                </a:solidFill>
                <a:latin typeface="Alverata Informal Regular" panose="02030503060504020004" pitchFamily="18" charset="0"/>
                <a:ea typeface="DejaVu Sans"/>
              </a:rPr>
              <a:t> </a:t>
            </a:r>
          </a:p>
          <a:p>
            <a:pPr algn="ctr">
              <a:lnSpc>
                <a:spcPct val="100000"/>
              </a:lnSpc>
            </a:pPr>
            <a:r>
              <a:rPr lang="nl-NL" sz="2400" strike="noStrike" dirty="0">
                <a:solidFill>
                  <a:srgbClr val="000000"/>
                </a:solidFill>
                <a:latin typeface="Alverata Informal Regular" panose="02030503060504020004" pitchFamily="18" charset="0"/>
                <a:ea typeface="DejaVu Sans"/>
              </a:rPr>
              <a:t>Jaaroverzicht 2022</a:t>
            </a:r>
            <a:endParaRPr sz="1100" dirty="0">
              <a:latin typeface="Alverata Informal Regular" panose="02030503060504020004" pitchFamily="18" charset="0"/>
            </a:endParaRPr>
          </a:p>
        </p:txBody>
      </p:sp>
      <p:pic>
        <p:nvPicPr>
          <p:cNvPr id="3" name="Afbeelding 2" descr="Afbeelding met kaart&#10;&#10;Automatisch gegenereerde beschrijving">
            <a:extLst>
              <a:ext uri="{FF2B5EF4-FFF2-40B4-BE49-F238E27FC236}">
                <a16:creationId xmlns:a16="http://schemas.microsoft.com/office/drawing/2014/main" id="{ED7D81DC-9066-37FA-5C3F-71AB93928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9" r="6717" b="8998"/>
          <a:stretch/>
        </p:blipFill>
        <p:spPr>
          <a:xfrm>
            <a:off x="4953000" y="0"/>
            <a:ext cx="4953000" cy="6858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5567711" y="197717"/>
            <a:ext cx="3641342" cy="114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3600" dirty="0">
                <a:solidFill>
                  <a:srgbClr val="C00000"/>
                </a:solidFill>
                <a:latin typeface="Alverata Informal Regular" panose="02030503060504020004" pitchFamily="18" charset="0"/>
              </a:rPr>
              <a:t>Inhoudsopgave</a:t>
            </a:r>
            <a:endParaRPr sz="3600" dirty="0">
              <a:solidFill>
                <a:srgbClr val="C00000"/>
              </a:solidFill>
              <a:latin typeface="Alverata Informal Regular" panose="02030503060504020004" pitchFamily="18" charset="0"/>
            </a:endParaRPr>
          </a:p>
        </p:txBody>
      </p:sp>
      <p:sp>
        <p:nvSpPr>
          <p:cNvPr id="84" name="CustomShape 3"/>
          <p:cNvSpPr/>
          <p:nvPr/>
        </p:nvSpPr>
        <p:spPr>
          <a:xfrm>
            <a:off x="5567711" y="1523068"/>
            <a:ext cx="3980846" cy="5744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numCol="1"/>
          <a:lstStyle/>
          <a:p>
            <a:pPr>
              <a:lnSpc>
                <a:spcPct val="150000"/>
              </a:lnSpc>
            </a:pPr>
            <a:r>
              <a:rPr lang="nl-NL" sz="1200" b="1" dirty="0">
                <a:solidFill>
                  <a:srgbClr val="000000"/>
                </a:solidFill>
                <a:latin typeface="Alverata Informal Regular" panose="02030503060504020004" pitchFamily="18" charset="0"/>
                <a:cs typeface="Calibri" pitchFamily="34" charset="0"/>
              </a:rPr>
              <a:t>1. Inleiding</a:t>
            </a:r>
            <a:r>
              <a:rPr lang="nl-NL" sz="1200" dirty="0">
                <a:solidFill>
                  <a:srgbClr val="000000"/>
                </a:solidFill>
                <a:latin typeface="Alverata Informal Regular" panose="02030503060504020004" pitchFamily="18" charset="0"/>
                <a:cs typeface="Calibri" pitchFamily="34" charset="0"/>
              </a:rPr>
              <a:t>			</a:t>
            </a:r>
          </a:p>
          <a:p>
            <a:pPr>
              <a:lnSpc>
                <a:spcPct val="150000"/>
              </a:lnSpc>
            </a:pPr>
            <a:r>
              <a:rPr lang="nl-NL" sz="1200" b="1" dirty="0">
                <a:solidFill>
                  <a:srgbClr val="000000"/>
                </a:solidFill>
                <a:latin typeface="Alverata Informal Regular" panose="02030503060504020004" pitchFamily="18" charset="0"/>
                <a:cs typeface="Calibri" pitchFamily="34" charset="0"/>
              </a:rPr>
              <a:t>2. Preview openingen speciaal voor vrienden</a:t>
            </a:r>
          </a:p>
          <a:p>
            <a:pPr>
              <a:lnSpc>
                <a:spcPct val="150000"/>
              </a:lnSpc>
            </a:pPr>
            <a:r>
              <a:rPr lang="nl-NL" sz="1200" b="1" dirty="0">
                <a:solidFill>
                  <a:srgbClr val="000000"/>
                </a:solidFill>
                <a:latin typeface="Alverata Informal Regular" panose="02030503060504020004" pitchFamily="18" charset="0"/>
                <a:cs typeface="Calibri" pitchFamily="34" charset="0"/>
              </a:rPr>
              <a:t>3. Uitje met de vrienden</a:t>
            </a:r>
          </a:p>
          <a:p>
            <a:pPr>
              <a:lnSpc>
                <a:spcPct val="150000"/>
              </a:lnSpc>
            </a:pPr>
            <a:r>
              <a:rPr lang="nl-NL" sz="1200" b="1" dirty="0">
                <a:solidFill>
                  <a:srgbClr val="000000"/>
                </a:solidFill>
                <a:latin typeface="Alverata Informal Regular" panose="02030503060504020004" pitchFamily="18" charset="0"/>
                <a:cs typeface="Calibri" pitchFamily="34" charset="0"/>
              </a:rPr>
              <a:t>4. Nieuwe folder</a:t>
            </a:r>
          </a:p>
          <a:p>
            <a:pPr>
              <a:lnSpc>
                <a:spcPct val="150000"/>
              </a:lnSpc>
            </a:pPr>
            <a:r>
              <a:rPr lang="nl-NL" sz="1200" b="1" dirty="0">
                <a:solidFill>
                  <a:srgbClr val="000000"/>
                </a:solidFill>
                <a:latin typeface="Alverata Informal Regular" panose="02030503060504020004" pitchFamily="18" charset="0"/>
                <a:cs typeface="Calibri" pitchFamily="34" charset="0"/>
              </a:rPr>
              <a:t>5.  Aankopen</a:t>
            </a:r>
          </a:p>
          <a:p>
            <a:pPr>
              <a:lnSpc>
                <a:spcPct val="150000"/>
              </a:lnSpc>
            </a:pPr>
            <a:r>
              <a:rPr lang="nl-NL" sz="1200" b="1" dirty="0">
                <a:solidFill>
                  <a:srgbClr val="000000"/>
                </a:solidFill>
                <a:latin typeface="Alverata Informal Regular" panose="02030503060504020004" pitchFamily="18" charset="0"/>
                <a:cs typeface="Calibri" pitchFamily="34" charset="0"/>
              </a:rPr>
              <a:t>6.  Samenstelling bestuur</a:t>
            </a:r>
          </a:p>
          <a:p>
            <a:pPr>
              <a:lnSpc>
                <a:spcPct val="150000"/>
              </a:lnSpc>
            </a:pPr>
            <a:r>
              <a:rPr lang="nl-NL" sz="1400" dirty="0">
                <a:solidFill>
                  <a:srgbClr val="000000"/>
                </a:solidFill>
                <a:latin typeface="Alverata Informal Regular" panose="02030503060504020004" pitchFamily="18" charset="0"/>
                <a:cs typeface="Calibri" pitchFamily="34" charset="0"/>
              </a:rPr>
              <a:t>	</a:t>
            </a:r>
            <a:r>
              <a:rPr lang="nl-NL" sz="1400" dirty="0">
                <a:solidFill>
                  <a:srgbClr val="000000"/>
                </a:solidFill>
                <a:latin typeface="Calibri" pitchFamily="34" charset="0"/>
                <a:cs typeface="Calibri" pitchFamily="34" charset="0"/>
              </a:rPr>
              <a:t>						</a:t>
            </a:r>
            <a:r>
              <a:rPr lang="nl-NL" sz="1200" dirty="0">
                <a:solidFill>
                  <a:srgbClr val="000000"/>
                </a:solidFill>
                <a:latin typeface="Calibri"/>
              </a:rPr>
              <a:t>				</a:t>
            </a: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r>
              <a:rPr lang="nl-NL" sz="1200" dirty="0">
                <a:solidFill>
                  <a:srgbClr val="000000"/>
                </a:solidFill>
                <a:latin typeface="Calibri"/>
              </a:rPr>
              <a:t> </a:t>
            </a:r>
            <a:endParaRPr lang="nl-NL" sz="1200" dirty="0"/>
          </a:p>
          <a:p>
            <a:pPr>
              <a:lnSpc>
                <a:spcPct val="150000"/>
              </a:lnSpc>
            </a:pPr>
            <a:endParaRPr lang="nl-NL" sz="1400" dirty="0">
              <a:solidFill>
                <a:srgbClr val="000000"/>
              </a:solidFill>
              <a:latin typeface="Alverata Informal Regular" panose="02030503060504020004" pitchFamily="18" charset="0"/>
              <a:cs typeface="Calibri" pitchFamily="34" charset="0"/>
            </a:endParaRPr>
          </a:p>
          <a:p>
            <a:pPr>
              <a:lnSpc>
                <a:spcPct val="150000"/>
              </a:lnSpc>
            </a:pPr>
            <a:r>
              <a:rPr lang="nl-NL" sz="1400" dirty="0">
                <a:solidFill>
                  <a:srgbClr val="000000"/>
                </a:solidFill>
                <a:latin typeface="Calibri" pitchFamily="34" charset="0"/>
                <a:cs typeface="Calibri" pitchFamily="34" charset="0"/>
              </a:rPr>
              <a:t>						</a:t>
            </a:r>
            <a:r>
              <a:rPr lang="nl-NL" sz="1200" dirty="0">
                <a:solidFill>
                  <a:srgbClr val="000000"/>
                </a:solidFill>
                <a:latin typeface="Calibri"/>
              </a:rPr>
              <a:t>				</a:t>
            </a: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r>
              <a:rPr lang="nl-NL" sz="1200" dirty="0">
                <a:solidFill>
                  <a:srgbClr val="000000"/>
                </a:solidFill>
                <a:latin typeface="Calibri"/>
              </a:rPr>
              <a:t> </a:t>
            </a:r>
            <a:endParaRPr lang="nl-NL" sz="1200" dirty="0"/>
          </a:p>
          <a:p>
            <a:pPr>
              <a:lnSpc>
                <a:spcPct val="150000"/>
              </a:lnSpc>
            </a:pPr>
            <a:endParaRPr lang="nl-NL" sz="1400" dirty="0">
              <a:solidFill>
                <a:srgbClr val="000000"/>
              </a:solidFill>
              <a:latin typeface="Alverata Informal Regular" panose="02030503060504020004" pitchFamily="18" charset="0"/>
              <a:cs typeface="Calibri" pitchFamily="34" charset="0"/>
            </a:endParaRPr>
          </a:p>
        </p:txBody>
      </p:sp>
      <p:pic>
        <p:nvPicPr>
          <p:cNvPr id="2" name="Afbeelding 1" descr="Afbeelding met tekst, schermopname, Lettertype, software&#10;&#10;Automatisch gegenereerde beschrijving">
            <a:extLst>
              <a:ext uri="{FF2B5EF4-FFF2-40B4-BE49-F238E27FC236}">
                <a16:creationId xmlns:a16="http://schemas.microsoft.com/office/drawing/2014/main" id="{79250B60-ADA2-D92F-FEDF-D2FBFF8529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71" t="22150" r="27910" b="12017"/>
          <a:stretch/>
        </p:blipFill>
        <p:spPr bwMode="auto">
          <a:xfrm>
            <a:off x="76088" y="190830"/>
            <a:ext cx="3089554" cy="2296173"/>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3255348" y="661811"/>
            <a:ext cx="4009929" cy="1181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8000" dirty="0">
                <a:solidFill>
                  <a:schemeClr val="accent6">
                    <a:lumMod val="20000"/>
                    <a:lumOff val="80000"/>
                  </a:schemeClr>
                </a:solidFill>
                <a:latin typeface="Alverata Informal Regular" panose="02030503060504020004" pitchFamily="18" charset="0"/>
              </a:rPr>
              <a:t>1</a:t>
            </a:r>
            <a:r>
              <a:rPr lang="nl-NL" sz="28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Inleiding</a:t>
            </a:r>
            <a:endParaRPr lang="nl-NL" sz="3600" b="1" dirty="0">
              <a:solidFill>
                <a:srgbClr val="C00000"/>
              </a:solidFill>
              <a:latin typeface="Calibri"/>
            </a:endParaRPr>
          </a:p>
          <a:p>
            <a:pPr>
              <a:lnSpc>
                <a:spcPct val="100000"/>
              </a:lnSpc>
            </a:pPr>
            <a:endParaRPr lang="nl-NL" sz="3600" dirty="0">
              <a:solidFill>
                <a:srgbClr val="000000"/>
              </a:solidFill>
              <a:latin typeface="Calibri"/>
            </a:endParaRPr>
          </a:p>
          <a:p>
            <a:pPr>
              <a:lnSpc>
                <a:spcPct val="100000"/>
              </a:lnSpc>
            </a:pPr>
            <a:endParaRPr dirty="0"/>
          </a:p>
        </p:txBody>
      </p:sp>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sp>
      <p:sp>
        <p:nvSpPr>
          <p:cNvPr id="106" name="CustomShape 3"/>
          <p:cNvSpPr/>
          <p:nvPr/>
        </p:nvSpPr>
        <p:spPr>
          <a:xfrm>
            <a:off x="3255348" y="1843069"/>
            <a:ext cx="6036637" cy="3811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nl-NL" sz="1600" b="0" i="0" dirty="0">
                <a:effectLst/>
                <a:latin typeface="Alverata Sb" panose="02030703060504020004" pitchFamily="18" charset="0"/>
                <a:cs typeface="Calibri" panose="020F0502020204030204" pitchFamily="34" charset="0"/>
              </a:rPr>
              <a:t>2022</a:t>
            </a:r>
            <a:endParaRPr lang="nl-NL" sz="1200" dirty="0">
              <a:latin typeface="Alverata Informal Regular" panose="02030503060504020004" pitchFamily="18" charset="0"/>
              <a:cs typeface="Calibri" panose="020F0502020204030204" pitchFamily="34" charset="0"/>
            </a:endParaRPr>
          </a:p>
          <a:p>
            <a:pPr>
              <a:lnSpc>
                <a:spcPct val="150000"/>
              </a:lnSpc>
            </a:pPr>
            <a:r>
              <a:rPr lang="nl-NL" sz="1000" kern="1200" dirty="0">
                <a:solidFill>
                  <a:srgbClr val="000000"/>
                </a:solidFill>
                <a:effectLst/>
                <a:latin typeface="Alverata Informal Regular" panose="02030503060504020004" pitchFamily="18" charset="0"/>
                <a:ea typeface="DejaVu Sans"/>
                <a:cs typeface="DejaVu Sans"/>
              </a:rPr>
              <a:t>Een jaar dat in mineur begon. Het museum en daarmee onze activiteiten kwamen stil te liggen als gevolg van Covid-19. Na een periode van 6 maanden kwam het normale leven weer op gang en ook de stichting Vrienden van Museum Krona kon weer aan de slag. </a:t>
            </a:r>
          </a:p>
          <a:p>
            <a:pPr>
              <a:lnSpc>
                <a:spcPct val="150000"/>
              </a:lnSpc>
            </a:pPr>
            <a:endParaRPr lang="nl-NL" sz="1000" dirty="0">
              <a:solidFill>
                <a:srgbClr val="000000"/>
              </a:solidFill>
              <a:latin typeface="Alverata Informal Regular" panose="02030503060504020004" pitchFamily="18" charset="0"/>
              <a:cs typeface="Calibri" panose="020F0502020204030204" pitchFamily="34" charset="0"/>
            </a:endParaRPr>
          </a:p>
          <a:p>
            <a:pPr>
              <a:lnSpc>
                <a:spcPct val="150000"/>
              </a:lnSpc>
            </a:pPr>
            <a:r>
              <a:rPr lang="nl-NL" sz="1000" dirty="0">
                <a:solidFill>
                  <a:srgbClr val="000000"/>
                </a:solidFill>
                <a:latin typeface="Alverata Informal Regular" panose="02030503060504020004" pitchFamily="18" charset="0"/>
                <a:cs typeface="Calibri" panose="020F0502020204030204" pitchFamily="34" charset="0"/>
              </a:rPr>
              <a:t>In goed overleg met het team en bestuur van Museum Krona hebben we nieuwe afspraken kunnen gemaakt. Hier de belangrijkste op een rijtje:</a:t>
            </a:r>
          </a:p>
          <a:p>
            <a:pPr marL="228600" indent="-228600">
              <a:lnSpc>
                <a:spcPct val="150000"/>
              </a:lnSpc>
              <a:buAutoNum type="arabicPeriod"/>
            </a:pPr>
            <a:r>
              <a:rPr lang="nl-NL" sz="1000" dirty="0">
                <a:solidFill>
                  <a:srgbClr val="000000"/>
                </a:solidFill>
                <a:latin typeface="Alverata Informal Regular" panose="02030503060504020004" pitchFamily="18" charset="0"/>
                <a:cs typeface="Calibri" panose="020F0502020204030204" pitchFamily="34" charset="0"/>
              </a:rPr>
              <a:t>Preview openingen speciaal voor vrienden</a:t>
            </a:r>
          </a:p>
          <a:p>
            <a:pPr marL="228600" indent="-228600">
              <a:lnSpc>
                <a:spcPct val="150000"/>
              </a:lnSpc>
              <a:buAutoNum type="arabicPeriod"/>
            </a:pPr>
            <a:r>
              <a:rPr lang="nl-NL" sz="1000" dirty="0">
                <a:solidFill>
                  <a:srgbClr val="000000"/>
                </a:solidFill>
                <a:latin typeface="Alverata Informal Regular" panose="02030503060504020004" pitchFamily="18" charset="0"/>
                <a:cs typeface="Calibri" panose="020F0502020204030204" pitchFamily="34" charset="0"/>
              </a:rPr>
              <a:t>Jaarlijks terugkerend uitje of speciale dag voor de vrienden</a:t>
            </a:r>
          </a:p>
          <a:p>
            <a:pPr marL="228600" indent="-228600">
              <a:lnSpc>
                <a:spcPct val="150000"/>
              </a:lnSpc>
              <a:buAutoNum type="arabicPeriod"/>
            </a:pPr>
            <a:r>
              <a:rPr lang="nl-NL" sz="1000" dirty="0">
                <a:solidFill>
                  <a:srgbClr val="000000"/>
                </a:solidFill>
                <a:latin typeface="Alverata Informal Regular" panose="02030503060504020004" pitchFamily="18" charset="0"/>
                <a:cs typeface="Calibri" panose="020F0502020204030204" pitchFamily="34" charset="0"/>
              </a:rPr>
              <a:t>Vereenvoudiging van de toegang tot Museum Krona</a:t>
            </a:r>
          </a:p>
          <a:p>
            <a:pPr marL="228600" indent="-228600">
              <a:lnSpc>
                <a:spcPct val="150000"/>
              </a:lnSpc>
              <a:buAutoNum type="arabicPeriod"/>
            </a:pPr>
            <a:r>
              <a:rPr lang="nl-NL" sz="1000" dirty="0">
                <a:solidFill>
                  <a:srgbClr val="000000"/>
                </a:solidFill>
                <a:latin typeface="Alverata Informal Regular" panose="02030503060504020004" pitchFamily="18" charset="0"/>
                <a:cs typeface="Calibri" panose="020F0502020204030204" pitchFamily="34" charset="0"/>
              </a:rPr>
              <a:t>Ontwikkeling Vrienden donateurs-pakketten</a:t>
            </a:r>
          </a:p>
          <a:p>
            <a:pPr marL="228600" indent="-228600">
              <a:lnSpc>
                <a:spcPct val="150000"/>
              </a:lnSpc>
              <a:buAutoNum type="arabicPeriod"/>
            </a:pPr>
            <a:endParaRPr lang="nl-NL" sz="1000" dirty="0">
              <a:solidFill>
                <a:srgbClr val="000000"/>
              </a:solidFill>
              <a:latin typeface="Alverata Informal Regular" panose="02030503060504020004" pitchFamily="18" charset="0"/>
              <a:cs typeface="Calibri" panose="020F0502020204030204" pitchFamily="34" charset="0"/>
            </a:endParaRPr>
          </a:p>
          <a:p>
            <a:pPr>
              <a:lnSpc>
                <a:spcPct val="150000"/>
              </a:lnSpc>
            </a:pPr>
            <a:endParaRPr lang="nl-NL" sz="1000" dirty="0">
              <a:solidFill>
                <a:srgbClr val="000000"/>
              </a:solidFill>
              <a:latin typeface="Alverata Informal Regular" panose="02030503060504020004" pitchFamily="18" charset="0"/>
              <a:cs typeface="Calibri" panose="020F0502020204030204" pitchFamily="34" charset="0"/>
            </a:endParaRPr>
          </a:p>
          <a:p>
            <a:pPr marL="228600" indent="-228600">
              <a:lnSpc>
                <a:spcPct val="150000"/>
              </a:lnSpc>
              <a:buAutoNum type="arabicPeriod"/>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2" name="Afbeelding 1"/>
          <p:cNvPicPr>
            <a:picLocks/>
          </p:cNvPicPr>
          <p:nvPr/>
        </p:nvPicPr>
        <p:blipFill rotWithShape="1">
          <a:blip r:embed="rId2" cstate="print">
            <a:extLst>
              <a:ext uri="{28A0092B-C50C-407E-A947-70E740481C1C}">
                <a14:useLocalDpi xmlns:a14="http://schemas.microsoft.com/office/drawing/2010/main" val="0"/>
              </a:ext>
            </a:extLst>
          </a:blip>
          <a:srcRect l="569" t="615" r="47987" b="-615"/>
          <a:stretch/>
        </p:blipFill>
        <p:spPr>
          <a:xfrm>
            <a:off x="0" y="0"/>
            <a:ext cx="2640725" cy="3429000"/>
          </a:xfrm>
          <a:prstGeom prst="rect">
            <a:avLst/>
          </a:prstGeom>
        </p:spPr>
      </p:pic>
      <p:pic>
        <p:nvPicPr>
          <p:cNvPr id="4" name="Afbeelding 3">
            <a:extLst>
              <a:ext uri="{FF2B5EF4-FFF2-40B4-BE49-F238E27FC236}">
                <a16:creationId xmlns:a16="http://schemas.microsoft.com/office/drawing/2014/main" id="{051C49AB-15CD-5561-B64E-7E2931CE22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8" r="49182" b="-788"/>
          <a:stretch/>
        </p:blipFill>
        <p:spPr>
          <a:xfrm>
            <a:off x="0" y="3400074"/>
            <a:ext cx="2640725" cy="3457926"/>
          </a:xfrm>
          <a:prstGeom prst="rect">
            <a:avLst/>
          </a:prstGeom>
        </p:spPr>
      </p:pic>
    </p:spTree>
    <p:extLst>
      <p:ext uri="{BB962C8B-B14F-4D97-AF65-F5344CB8AC3E}">
        <p14:creationId xmlns:p14="http://schemas.microsoft.com/office/powerpoint/2010/main" val="24404509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48D25D5-27A9-4917-019B-41C1916D53A2}"/>
              </a:ext>
            </a:extLst>
          </p:cNvPr>
          <p:cNvSpPr txBox="1"/>
          <p:nvPr/>
        </p:nvSpPr>
        <p:spPr>
          <a:xfrm>
            <a:off x="3216379" y="2120400"/>
            <a:ext cx="6298814" cy="1164742"/>
          </a:xfrm>
          <a:prstGeom prst="rect">
            <a:avLst/>
          </a:prstGeom>
          <a:noFill/>
        </p:spPr>
        <p:txBody>
          <a:bodyPr wrap="square" rtlCol="0">
            <a:spAutoFit/>
          </a:bodyPr>
          <a:lstStyle/>
          <a:p>
            <a:pPr>
              <a:lnSpc>
                <a:spcPct val="150000"/>
              </a:lnSpc>
            </a:pPr>
            <a:r>
              <a:rPr lang="nl-NL" sz="1200" dirty="0">
                <a:solidFill>
                  <a:srgbClr val="000000"/>
                </a:solidFill>
                <a:latin typeface="Alverata Informal Regular" panose="02030503060504020004" pitchFamily="18" charset="0"/>
                <a:cs typeface="Calibri" panose="020F0502020204030204" pitchFamily="34" charset="0"/>
              </a:rPr>
              <a:t>Bij elke nieuwe tentoonstelling die Museum Krona programmeert worden de vrienden één dag voor de officiële opening uitgenodigd om onder leiding van de curator(en)  een preview rondleiding te krijgen. In 2022 hebben we deze preview rondleidingen gehad bij de volgende tentoonstellingen:</a:t>
            </a:r>
          </a:p>
        </p:txBody>
      </p:sp>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sp>
      <p:sp>
        <p:nvSpPr>
          <p:cNvPr id="106" name="CustomShape 3"/>
          <p:cNvSpPr/>
          <p:nvPr/>
        </p:nvSpPr>
        <p:spPr>
          <a:xfrm>
            <a:off x="5383358" y="800801"/>
            <a:ext cx="3761483" cy="45174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200" dirty="0">
              <a:latin typeface="Alverata Informal Regular" panose="02030503060504020004" pitchFamily="18" charset="0"/>
              <a:cs typeface="Calibri" panose="020F0502020204030204" pitchFamily="34" charset="0"/>
            </a:endParaRPr>
          </a:p>
          <a:p>
            <a:pPr>
              <a:lnSpc>
                <a:spcPct val="150000"/>
              </a:lnSpc>
            </a:pPr>
            <a:endParaRPr lang="nl-NL" sz="1200" dirty="0">
              <a:latin typeface="Alverata Informal Regular" panose="02030503060504020004" pitchFamily="18" charset="0"/>
              <a:cs typeface="Calibri" panose="020F0502020204030204" pitchFamily="34" charset="0"/>
            </a:endParaRPr>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3" name="Afbeelding 2" descr="Afbeelding met tekst, schermopname, Lettertype, software&#10;&#10;Automatisch gegenereerde beschrijving">
            <a:extLst>
              <a:ext uri="{FF2B5EF4-FFF2-40B4-BE49-F238E27FC236}">
                <a16:creationId xmlns:a16="http://schemas.microsoft.com/office/drawing/2014/main" id="{D1EB5229-32A8-95E7-CED6-1D316D24D1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71" t="22150" r="27910" b="12017"/>
          <a:stretch/>
        </p:blipFill>
        <p:spPr bwMode="auto">
          <a:xfrm>
            <a:off x="141358" y="164527"/>
            <a:ext cx="1712241" cy="1272547"/>
          </a:xfrm>
          <a:prstGeom prst="rect">
            <a:avLst/>
          </a:prstGeom>
          <a:ln>
            <a:noFill/>
          </a:ln>
          <a:extLst>
            <a:ext uri="{53640926-AAD7-44D8-BBD7-CCE9431645EC}">
              <a14:shadowObscured xmlns:a14="http://schemas.microsoft.com/office/drawing/2010/main"/>
            </a:ext>
          </a:extLst>
        </p:spPr>
      </p:pic>
      <p:sp>
        <p:nvSpPr>
          <p:cNvPr id="8" name="Tekstvak 7">
            <a:extLst>
              <a:ext uri="{FF2B5EF4-FFF2-40B4-BE49-F238E27FC236}">
                <a16:creationId xmlns:a16="http://schemas.microsoft.com/office/drawing/2014/main" id="{6A2B583D-37E7-D1DB-E3A7-292DAACEC5F2}"/>
              </a:ext>
            </a:extLst>
          </p:cNvPr>
          <p:cNvSpPr txBox="1"/>
          <p:nvPr/>
        </p:nvSpPr>
        <p:spPr>
          <a:xfrm>
            <a:off x="2338604" y="3269883"/>
            <a:ext cx="6609467" cy="1304396"/>
          </a:xfrm>
          <a:prstGeom prst="rect">
            <a:avLst/>
          </a:prstGeom>
          <a:noFill/>
        </p:spPr>
        <p:txBody>
          <a:bodyPr wrap="square">
            <a:spAutoFit/>
          </a:bodyPr>
          <a:lstStyle/>
          <a:p>
            <a:pPr>
              <a:lnSpc>
                <a:spcPct val="150000"/>
              </a:lnSpc>
            </a:pPr>
            <a:r>
              <a:rPr lang="nl-NL" sz="1800" dirty="0">
                <a:solidFill>
                  <a:srgbClr val="000000"/>
                </a:solidFill>
                <a:latin typeface="Alverata Informal Regular" panose="02030503060504020004" pitchFamily="18" charset="0"/>
                <a:cs typeface="Calibri" pitchFamily="34" charset="0"/>
              </a:rPr>
              <a:t> </a:t>
            </a:r>
            <a:r>
              <a:rPr lang="nl-NL" dirty="0">
                <a:solidFill>
                  <a:srgbClr val="000000"/>
                </a:solidFill>
                <a:latin typeface="Alverata Informal Regular" panose="02030503060504020004" pitchFamily="18" charset="0"/>
                <a:cs typeface="Calibri" pitchFamily="34" charset="0"/>
              </a:rPr>
              <a:t>	</a:t>
            </a:r>
            <a:r>
              <a:rPr lang="nl-NL" sz="1200" dirty="0">
                <a:solidFill>
                  <a:srgbClr val="000000"/>
                </a:solidFill>
                <a:latin typeface="Alverata Informal Regular" panose="02030503060504020004" pitchFamily="18" charset="0"/>
                <a:cs typeface="Calibri" pitchFamily="34" charset="0"/>
              </a:rPr>
              <a:t>Het Laatste Avondmaal. Van da Vinci tot Mamedov</a:t>
            </a:r>
          </a:p>
          <a:p>
            <a:pPr>
              <a:lnSpc>
                <a:spcPct val="150000"/>
              </a:lnSpc>
            </a:pPr>
            <a:r>
              <a:rPr lang="nl-NL" sz="1200" dirty="0">
                <a:solidFill>
                  <a:srgbClr val="000000"/>
                </a:solidFill>
                <a:latin typeface="Alverata Informal Regular" panose="02030503060504020004" pitchFamily="18" charset="0"/>
                <a:cs typeface="Calibri" pitchFamily="34" charset="0"/>
              </a:rPr>
              <a:t>      	Constant. Religie, protest en idealisme</a:t>
            </a:r>
          </a:p>
          <a:p>
            <a:pPr>
              <a:lnSpc>
                <a:spcPct val="150000"/>
              </a:lnSpc>
            </a:pPr>
            <a:r>
              <a:rPr lang="nl-NL" sz="1200" dirty="0">
                <a:solidFill>
                  <a:srgbClr val="000000"/>
                </a:solidFill>
                <a:latin typeface="Alverata Informal Regular" panose="02030503060504020004" pitchFamily="18" charset="0"/>
                <a:cs typeface="Calibri" pitchFamily="34" charset="0"/>
              </a:rPr>
              <a:t>      	Dalí. Bijbel, Surrealisme, Games</a:t>
            </a:r>
          </a:p>
          <a:p>
            <a:pPr>
              <a:lnSpc>
                <a:spcPct val="150000"/>
              </a:lnSpc>
            </a:pPr>
            <a:r>
              <a:rPr lang="nl-NL" sz="1200" dirty="0">
                <a:solidFill>
                  <a:srgbClr val="000000"/>
                </a:solidFill>
                <a:latin typeface="Alverata Informal Regular" panose="02030503060504020004" pitchFamily="18" charset="0"/>
                <a:cs typeface="Calibri" pitchFamily="34" charset="0"/>
              </a:rPr>
              <a:t>	In het LICHT</a:t>
            </a:r>
            <a:endParaRPr lang="nl-NL" sz="1200" dirty="0"/>
          </a:p>
        </p:txBody>
      </p:sp>
      <p:sp>
        <p:nvSpPr>
          <p:cNvPr id="10" name="Tekstvak 9">
            <a:extLst>
              <a:ext uri="{FF2B5EF4-FFF2-40B4-BE49-F238E27FC236}">
                <a16:creationId xmlns:a16="http://schemas.microsoft.com/office/drawing/2014/main" id="{0E6A281D-2CF3-D396-C5AD-746D7A0B2504}"/>
              </a:ext>
            </a:extLst>
          </p:cNvPr>
          <p:cNvSpPr txBox="1"/>
          <p:nvPr/>
        </p:nvSpPr>
        <p:spPr>
          <a:xfrm>
            <a:off x="2782083" y="87308"/>
            <a:ext cx="6065820" cy="2154436"/>
          </a:xfrm>
          <a:prstGeom prst="rect">
            <a:avLst/>
          </a:prstGeom>
          <a:noFill/>
        </p:spPr>
        <p:txBody>
          <a:bodyPr wrap="square">
            <a:spAutoFit/>
          </a:bodyPr>
          <a:lstStyle/>
          <a:p>
            <a:r>
              <a:rPr lang="nl-NL" sz="8000" dirty="0">
                <a:solidFill>
                  <a:schemeClr val="accent6">
                    <a:lumMod val="20000"/>
                    <a:lumOff val="80000"/>
                  </a:schemeClr>
                </a:solidFill>
                <a:latin typeface="Alverata Informal Regular" panose="02030503060504020004" pitchFamily="18" charset="0"/>
              </a:rPr>
              <a:t>2</a:t>
            </a:r>
            <a:r>
              <a:rPr lang="nl-NL" sz="14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Pre</a:t>
            </a:r>
            <a:r>
              <a:rPr lang="nl-NL" sz="3600" b="1" dirty="0">
                <a:solidFill>
                  <a:srgbClr val="C00000"/>
                </a:solidFill>
                <a:latin typeface="Alverata Informal Regular" panose="02030503060504020004" pitchFamily="18" charset="0"/>
                <a:cs typeface="Calibri" panose="020F0502020204030204" pitchFamily="34" charset="0"/>
              </a:rPr>
              <a:t>view openingen </a:t>
            </a:r>
          </a:p>
          <a:p>
            <a:r>
              <a:rPr lang="nl-NL" sz="3600" b="1" dirty="0">
                <a:solidFill>
                  <a:srgbClr val="C00000"/>
                </a:solidFill>
                <a:latin typeface="Alverata Informal Regular" panose="02030503060504020004" pitchFamily="18" charset="0"/>
                <a:cs typeface="Calibri" panose="020F0502020204030204" pitchFamily="34" charset="0"/>
              </a:rPr>
              <a:t>   speciaal voor vrienden</a:t>
            </a:r>
          </a:p>
          <a:p>
            <a:pPr>
              <a:lnSpc>
                <a:spcPct val="100000"/>
              </a:lnSpc>
            </a:pPr>
            <a:endParaRPr lang="nl-NL" sz="1800" b="1" dirty="0">
              <a:solidFill>
                <a:srgbClr val="C00000"/>
              </a:solidFill>
              <a:latin typeface="Calibri"/>
            </a:endParaRPr>
          </a:p>
        </p:txBody>
      </p:sp>
      <p:pic>
        <p:nvPicPr>
          <p:cNvPr id="11" name="Afbeelding 10">
            <a:extLst>
              <a:ext uri="{FF2B5EF4-FFF2-40B4-BE49-F238E27FC236}">
                <a16:creationId xmlns:a16="http://schemas.microsoft.com/office/drawing/2014/main" id="{6B490C3F-38E7-C546-0765-0DA0C4C75576}"/>
              </a:ext>
            </a:extLst>
          </p:cNvPr>
          <p:cNvPicPr>
            <a:picLocks/>
          </p:cNvPicPr>
          <p:nvPr/>
        </p:nvPicPr>
        <p:blipFill>
          <a:blip r:embed="rId3" cstate="print">
            <a:extLst>
              <a:ext uri="{28A0092B-C50C-407E-A947-70E740481C1C}">
                <a14:useLocalDpi xmlns:a14="http://schemas.microsoft.com/office/drawing/2010/main" val="0"/>
              </a:ext>
            </a:extLst>
          </a:blip>
          <a:srcRect l="20831" r="20831"/>
          <a:stretch/>
        </p:blipFill>
        <p:spPr>
          <a:xfrm>
            <a:off x="0" y="0"/>
            <a:ext cx="2640725" cy="3429000"/>
          </a:xfrm>
          <a:prstGeom prst="rect">
            <a:avLst/>
          </a:prstGeom>
        </p:spPr>
      </p:pic>
      <p:pic>
        <p:nvPicPr>
          <p:cNvPr id="12" name="Afbeelding 11">
            <a:extLst>
              <a:ext uri="{FF2B5EF4-FFF2-40B4-BE49-F238E27FC236}">
                <a16:creationId xmlns:a16="http://schemas.microsoft.com/office/drawing/2014/main" id="{8B7058C8-985A-23DA-7F16-0078AD9AA9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334" r="40399"/>
          <a:stretch/>
        </p:blipFill>
        <p:spPr>
          <a:xfrm>
            <a:off x="0" y="3400074"/>
            <a:ext cx="2640726" cy="3457926"/>
          </a:xfrm>
          <a:prstGeom prst="rect">
            <a:avLst/>
          </a:prstGeom>
        </p:spPr>
      </p:pic>
    </p:spTree>
    <p:extLst>
      <p:ext uri="{BB962C8B-B14F-4D97-AF65-F5344CB8AC3E}">
        <p14:creationId xmlns:p14="http://schemas.microsoft.com/office/powerpoint/2010/main" val="20232773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3080218" y="533242"/>
            <a:ext cx="5746911" cy="1181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8000" dirty="0">
                <a:solidFill>
                  <a:schemeClr val="accent6">
                    <a:lumMod val="20000"/>
                    <a:lumOff val="80000"/>
                  </a:schemeClr>
                </a:solidFill>
                <a:latin typeface="Alverata Informal Regular" panose="02030503060504020004" pitchFamily="18" charset="0"/>
              </a:rPr>
              <a:t>3</a:t>
            </a:r>
            <a:r>
              <a:rPr lang="nl-NL" sz="28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Uitje met de vrienden</a:t>
            </a:r>
            <a:endParaRPr lang="nl-NL" sz="3600" b="1" dirty="0">
              <a:solidFill>
                <a:srgbClr val="C00000"/>
              </a:solidFill>
              <a:latin typeface="Calibri"/>
            </a:endParaRPr>
          </a:p>
          <a:p>
            <a:pPr>
              <a:lnSpc>
                <a:spcPct val="100000"/>
              </a:lnSpc>
            </a:pPr>
            <a:endParaRPr lang="nl-NL" sz="3600" dirty="0">
              <a:solidFill>
                <a:srgbClr val="000000"/>
              </a:solidFill>
              <a:latin typeface="Calibri"/>
            </a:endParaRPr>
          </a:p>
          <a:p>
            <a:pPr>
              <a:lnSpc>
                <a:spcPct val="100000"/>
              </a:lnSpc>
            </a:pPr>
            <a:endParaRPr dirty="0"/>
          </a:p>
        </p:txBody>
      </p:sp>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sp>
      <p:sp>
        <p:nvSpPr>
          <p:cNvPr id="106" name="CustomShape 3"/>
          <p:cNvSpPr/>
          <p:nvPr/>
        </p:nvSpPr>
        <p:spPr>
          <a:xfrm>
            <a:off x="3249406" y="1466785"/>
            <a:ext cx="6045514" cy="460819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nl-NL" sz="1200" dirty="0">
              <a:solidFill>
                <a:srgbClr val="000000"/>
              </a:solidFill>
              <a:latin typeface="Alverata Informal Regular" panose="02030503060504020004" pitchFamily="18" charset="0"/>
              <a:ea typeface="DejaVu Sans"/>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sp>
      <p:sp>
        <p:nvSpPr>
          <p:cNvPr id="5" name="Tekstvak 4">
            <a:extLst>
              <a:ext uri="{FF2B5EF4-FFF2-40B4-BE49-F238E27FC236}">
                <a16:creationId xmlns:a16="http://schemas.microsoft.com/office/drawing/2014/main" id="{F641238C-D349-496D-A3D9-C92F6ED5AFC2}"/>
              </a:ext>
            </a:extLst>
          </p:cNvPr>
          <p:cNvSpPr txBox="1"/>
          <p:nvPr/>
        </p:nvSpPr>
        <p:spPr>
          <a:xfrm>
            <a:off x="-2231475" y="2999053"/>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3" name="Tekstvak 2">
            <a:extLst>
              <a:ext uri="{FF2B5EF4-FFF2-40B4-BE49-F238E27FC236}">
                <a16:creationId xmlns:a16="http://schemas.microsoft.com/office/drawing/2014/main" id="{E6AD2450-68FF-D011-6173-62F50868FA0D}"/>
              </a:ext>
            </a:extLst>
          </p:cNvPr>
          <p:cNvSpPr txBox="1"/>
          <p:nvPr/>
        </p:nvSpPr>
        <p:spPr>
          <a:xfrm>
            <a:off x="3204927" y="1368603"/>
            <a:ext cx="6585618" cy="1754326"/>
          </a:xfrm>
          <a:prstGeom prst="rect">
            <a:avLst/>
          </a:prstGeom>
          <a:noFill/>
        </p:spPr>
        <p:txBody>
          <a:bodyPr wrap="square" rtlCol="0">
            <a:spAutoFit/>
          </a:bodyPr>
          <a:lstStyle/>
          <a:p>
            <a:r>
              <a:rPr lang="nl-NL" sz="1200" dirty="0">
                <a:latin typeface="Alverata Informal Regular" panose="02030503060504020004" pitchFamily="18" charset="0"/>
              </a:rPr>
              <a:t>Op 3 oktober 2022 zijn we met de bus vertrokken richting Simpelveld voor een bezoek aan de tentoonstelling in de abdij van Het Arme Kindje Jezus.</a:t>
            </a:r>
          </a:p>
          <a:p>
            <a:r>
              <a:rPr lang="nl-NL" sz="1200" dirty="0">
                <a:latin typeface="Alverata Informal Regular" panose="02030503060504020004" pitchFamily="18" charset="0"/>
              </a:rPr>
              <a:t>Vervolgens hebben we het klooster van de benedictijnen bezocht in Marmelis (Vaals). Dit abdijcomplex is gebouwd onder architectuur van Dom van der Laan.</a:t>
            </a:r>
          </a:p>
          <a:p>
            <a:r>
              <a:rPr lang="nl-NL" sz="1200" dirty="0">
                <a:latin typeface="Alverata Informal Regular" panose="02030503060504020004" pitchFamily="18" charset="0"/>
              </a:rPr>
              <a:t>De dag sloten we af bij de kapel van Wahlwiller. Een kapel beschilderd door Aad de Haas.</a:t>
            </a:r>
          </a:p>
          <a:p>
            <a:endParaRPr lang="nl-NL" dirty="0"/>
          </a:p>
          <a:p>
            <a:endParaRPr lang="nl-NL" dirty="0"/>
          </a:p>
        </p:txBody>
      </p:sp>
      <p:pic>
        <p:nvPicPr>
          <p:cNvPr id="1026" name="Picture 2" descr="De verstilde architectuur van een benedictijner monnik | De Tijd">
            <a:extLst>
              <a:ext uri="{FF2B5EF4-FFF2-40B4-BE49-F238E27FC236}">
                <a16:creationId xmlns:a16="http://schemas.microsoft.com/office/drawing/2014/main" id="{A89236C3-0372-2FE0-9F93-FEECEC16F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99" y="4494789"/>
            <a:ext cx="3494152" cy="1965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t museum - Museum de Schat van Simpelveld">
            <a:extLst>
              <a:ext uri="{FF2B5EF4-FFF2-40B4-BE49-F238E27FC236}">
                <a16:creationId xmlns:a16="http://schemas.microsoft.com/office/drawing/2014/main" id="{A9C42D0F-6F7B-A062-069A-C7C6889A0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79" y="2648043"/>
            <a:ext cx="3494152" cy="1575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nt Cunibertus Wahlwiller | Kerkfotografie Nederland">
            <a:extLst>
              <a:ext uri="{FF2B5EF4-FFF2-40B4-BE49-F238E27FC236}">
                <a16:creationId xmlns:a16="http://schemas.microsoft.com/office/drawing/2014/main" id="{C6CE653A-82D1-FEA4-2593-8D870130B8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728"/>
          <a:stretch/>
        </p:blipFill>
        <p:spPr bwMode="auto">
          <a:xfrm>
            <a:off x="6986960" y="3474597"/>
            <a:ext cx="2307960" cy="298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398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3255348" y="616794"/>
            <a:ext cx="6151812" cy="1181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8000" b="1" dirty="0">
                <a:solidFill>
                  <a:schemeClr val="accent6">
                    <a:lumMod val="20000"/>
                    <a:lumOff val="80000"/>
                  </a:schemeClr>
                </a:solidFill>
                <a:latin typeface="Alverata Informal Regular" panose="02030503060504020004" pitchFamily="18" charset="0"/>
              </a:rPr>
              <a:t>4 </a:t>
            </a:r>
            <a:r>
              <a:rPr lang="nl-NL" sz="3600" b="1" dirty="0">
                <a:solidFill>
                  <a:srgbClr val="C00000"/>
                </a:solidFill>
                <a:latin typeface="Alverata Informal Regular" panose="02030503060504020004" pitchFamily="18" charset="0"/>
              </a:rPr>
              <a:t>Nieuwe folder (1)</a:t>
            </a:r>
            <a:endParaRPr lang="nl-NL" sz="3600" b="1" dirty="0">
              <a:solidFill>
                <a:srgbClr val="C00000"/>
              </a:solidFill>
              <a:latin typeface="Calibri"/>
            </a:endParaRPr>
          </a:p>
          <a:p>
            <a:pPr>
              <a:lnSpc>
                <a:spcPct val="100000"/>
              </a:lnSpc>
            </a:pPr>
            <a:endParaRPr lang="nl-NL" sz="3600" dirty="0">
              <a:solidFill>
                <a:srgbClr val="000000"/>
              </a:solidFill>
              <a:latin typeface="Calibri"/>
            </a:endParaRPr>
          </a:p>
          <a:p>
            <a:pPr>
              <a:lnSpc>
                <a:spcPct val="100000"/>
              </a:lnSpc>
            </a:pPr>
            <a:endParaRPr dirty="0"/>
          </a:p>
        </p:txBody>
      </p:sp>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sp>
      <p:sp>
        <p:nvSpPr>
          <p:cNvPr id="106" name="CustomShape 3"/>
          <p:cNvSpPr/>
          <p:nvPr/>
        </p:nvSpPr>
        <p:spPr>
          <a:xfrm>
            <a:off x="2806801" y="2006738"/>
            <a:ext cx="6157754" cy="521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8" name="Afbeelding 7">
            <a:extLst>
              <a:ext uri="{FF2B5EF4-FFF2-40B4-BE49-F238E27FC236}">
                <a16:creationId xmlns:a16="http://schemas.microsoft.com/office/drawing/2014/main" id="{2624665F-3D4B-524E-EC7C-095CAC064D18}"/>
              </a:ext>
            </a:extLst>
          </p:cNvPr>
          <p:cNvPicPr>
            <a:picLocks noChangeAspect="1"/>
          </p:cNvPicPr>
          <p:nvPr/>
        </p:nvPicPr>
        <p:blipFill rotWithShape="1">
          <a:blip r:embed="rId2"/>
          <a:srcRect l="8671" t="16130" r="12509" b="4594"/>
          <a:stretch/>
        </p:blipFill>
        <p:spPr>
          <a:xfrm>
            <a:off x="1156712" y="2020188"/>
            <a:ext cx="7807843" cy="4221018"/>
          </a:xfrm>
          <a:prstGeom prst="rect">
            <a:avLst/>
          </a:prstGeom>
        </p:spPr>
      </p:pic>
    </p:spTree>
    <p:extLst>
      <p:ext uri="{BB962C8B-B14F-4D97-AF65-F5344CB8AC3E}">
        <p14:creationId xmlns:p14="http://schemas.microsoft.com/office/powerpoint/2010/main" val="25429621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6" name="Afbeelding 5">
            <a:extLst>
              <a:ext uri="{FF2B5EF4-FFF2-40B4-BE49-F238E27FC236}">
                <a16:creationId xmlns:a16="http://schemas.microsoft.com/office/drawing/2014/main" id="{FD3F89D3-C9E3-FECD-C918-E9C4C2815390}"/>
              </a:ext>
            </a:extLst>
          </p:cNvPr>
          <p:cNvPicPr>
            <a:picLocks noChangeAspect="1"/>
          </p:cNvPicPr>
          <p:nvPr/>
        </p:nvPicPr>
        <p:blipFill rotWithShape="1">
          <a:blip r:embed="rId2"/>
          <a:srcRect l="9324" t="19252" r="12727" b="2686"/>
          <a:stretch/>
        </p:blipFill>
        <p:spPr>
          <a:xfrm>
            <a:off x="738908" y="1838036"/>
            <a:ext cx="7721601" cy="4156366"/>
          </a:xfrm>
          <a:prstGeom prst="rect">
            <a:avLst/>
          </a:prstGeom>
        </p:spPr>
      </p:pic>
      <p:sp>
        <p:nvSpPr>
          <p:cNvPr id="11" name="Tekstvak 10">
            <a:extLst>
              <a:ext uri="{FF2B5EF4-FFF2-40B4-BE49-F238E27FC236}">
                <a16:creationId xmlns:a16="http://schemas.microsoft.com/office/drawing/2014/main" id="{432892D5-C300-C524-0544-819E75B5ADBA}"/>
              </a:ext>
            </a:extLst>
          </p:cNvPr>
          <p:cNvSpPr txBox="1"/>
          <p:nvPr/>
        </p:nvSpPr>
        <p:spPr>
          <a:xfrm>
            <a:off x="3164210" y="362981"/>
            <a:ext cx="6072908" cy="1323439"/>
          </a:xfrm>
          <a:prstGeom prst="rect">
            <a:avLst/>
          </a:prstGeom>
          <a:noFill/>
        </p:spPr>
        <p:txBody>
          <a:bodyPr wrap="square">
            <a:spAutoFit/>
          </a:bodyPr>
          <a:lstStyle/>
          <a:p>
            <a:pPr>
              <a:lnSpc>
                <a:spcPct val="100000"/>
              </a:lnSpc>
            </a:pPr>
            <a:r>
              <a:rPr lang="nl-NL" sz="8000" b="1" dirty="0">
                <a:solidFill>
                  <a:schemeClr val="accent6">
                    <a:lumMod val="20000"/>
                    <a:lumOff val="80000"/>
                  </a:schemeClr>
                </a:solidFill>
                <a:latin typeface="Alverata Informal Regular" panose="02030503060504020004" pitchFamily="18" charset="0"/>
              </a:rPr>
              <a:t>4</a:t>
            </a:r>
            <a:r>
              <a:rPr lang="nl-NL" sz="4800" b="1" dirty="0">
                <a:solidFill>
                  <a:schemeClr val="accent6">
                    <a:lumMod val="20000"/>
                    <a:lumOff val="80000"/>
                  </a:schemeClr>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Nieuwe folder (2)</a:t>
            </a:r>
            <a:endParaRPr lang="nl-NL" sz="3600" b="1" dirty="0">
              <a:solidFill>
                <a:srgbClr val="C00000"/>
              </a:solidFill>
              <a:latin typeface="Calibri"/>
            </a:endParaRPr>
          </a:p>
        </p:txBody>
      </p:sp>
    </p:spTree>
    <p:extLst>
      <p:ext uri="{BB962C8B-B14F-4D97-AF65-F5344CB8AC3E}">
        <p14:creationId xmlns:p14="http://schemas.microsoft.com/office/powerpoint/2010/main" val="29439558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3318722" y="661811"/>
            <a:ext cx="5853141" cy="1181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8000" dirty="0">
                <a:solidFill>
                  <a:schemeClr val="accent6">
                    <a:lumMod val="20000"/>
                    <a:lumOff val="80000"/>
                  </a:schemeClr>
                </a:solidFill>
                <a:latin typeface="Alverata Informal Regular" panose="02030503060504020004" pitchFamily="18" charset="0"/>
              </a:rPr>
              <a:t>5</a:t>
            </a:r>
            <a:r>
              <a:rPr lang="nl-NL" sz="28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Aankopen</a:t>
            </a:r>
            <a:endParaRPr lang="nl-NL" sz="3600" b="1" dirty="0">
              <a:solidFill>
                <a:srgbClr val="C00000"/>
              </a:solidFill>
              <a:latin typeface="Calibri"/>
            </a:endParaRPr>
          </a:p>
          <a:p>
            <a:pPr>
              <a:lnSpc>
                <a:spcPct val="100000"/>
              </a:lnSpc>
            </a:pPr>
            <a:endParaRPr lang="nl-NL" sz="3600" dirty="0">
              <a:solidFill>
                <a:srgbClr val="000000"/>
              </a:solidFill>
              <a:latin typeface="Calibri"/>
            </a:endParaRPr>
          </a:p>
          <a:p>
            <a:pPr>
              <a:lnSpc>
                <a:spcPct val="100000"/>
              </a:lnSpc>
            </a:pPr>
            <a:endParaRPr dirty="0"/>
          </a:p>
        </p:txBody>
      </p:sp>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sp>
      <p:sp>
        <p:nvSpPr>
          <p:cNvPr id="106" name="CustomShape 3"/>
          <p:cNvSpPr/>
          <p:nvPr/>
        </p:nvSpPr>
        <p:spPr>
          <a:xfrm>
            <a:off x="3255348" y="2189298"/>
            <a:ext cx="6252446" cy="43284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nl-NL" sz="1200" dirty="0">
              <a:solidFill>
                <a:srgbClr val="000000"/>
              </a:solidFill>
              <a:latin typeface="Alverata Informal Regular" panose="02030503060504020004" pitchFamily="18" charset="0"/>
              <a:ea typeface="DejaVu Sans"/>
            </a:endParaRPr>
          </a:p>
          <a:p>
            <a:pPr rtl="0">
              <a:lnSpc>
                <a:spcPct val="150000"/>
              </a:lnSpc>
              <a:spcBef>
                <a:spcPts val="0"/>
              </a:spcBef>
              <a:spcAft>
                <a:spcPts val="0"/>
              </a:spcAft>
            </a:pPr>
            <a:endParaRPr lang="nl-NL" sz="1000" b="0" i="0" u="none" strike="noStrike" dirty="0">
              <a:effectLst/>
              <a:latin typeface="Alverata Informal Regular" panose="02030503060504020004" pitchFamily="18" charset="0"/>
              <a:cs typeface="Calibri" panose="020F0502020204030204" pitchFamily="34" charset="0"/>
            </a:endParaRPr>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3" name="Tekstvak 2">
            <a:extLst>
              <a:ext uri="{FF2B5EF4-FFF2-40B4-BE49-F238E27FC236}">
                <a16:creationId xmlns:a16="http://schemas.microsoft.com/office/drawing/2014/main" id="{57E88756-83B6-E050-56AF-0CBD1E4CBE36}"/>
              </a:ext>
            </a:extLst>
          </p:cNvPr>
          <p:cNvSpPr txBox="1"/>
          <p:nvPr/>
        </p:nvSpPr>
        <p:spPr>
          <a:xfrm>
            <a:off x="5488579" y="1686420"/>
            <a:ext cx="3326529" cy="3231654"/>
          </a:xfrm>
          <a:prstGeom prst="rect">
            <a:avLst/>
          </a:prstGeom>
          <a:noFill/>
        </p:spPr>
        <p:txBody>
          <a:bodyPr wrap="square" rtlCol="0">
            <a:spAutoFit/>
          </a:bodyPr>
          <a:lstStyle/>
          <a:p>
            <a:r>
              <a:rPr lang="nl-NL" sz="1200" dirty="0">
                <a:latin typeface="Alverata Informal Regular" panose="02030503060504020004" pitchFamily="18" charset="0"/>
              </a:rPr>
              <a:t>In 2021 heeft de stichting vrienden van Museum Krona, op verzoek van Museum Krona, een donatie gedaan voor de aankoop van het drieluik ‘Het Laatste Oordeel’. </a:t>
            </a:r>
          </a:p>
          <a:p>
            <a:endParaRPr lang="nl-NL" sz="1200" dirty="0">
              <a:latin typeface="Alverata Informal Regular" panose="02030503060504020004" pitchFamily="18" charset="0"/>
            </a:endParaRPr>
          </a:p>
          <a:p>
            <a:r>
              <a:rPr lang="nl-NL" sz="1200" dirty="0">
                <a:solidFill>
                  <a:srgbClr val="000000"/>
                </a:solidFill>
                <a:latin typeface="Alverata Informal Regular" panose="02030503060504020004" pitchFamily="18" charset="0"/>
                <a:cs typeface="Calibri" panose="020F0502020204030204" pitchFamily="34" charset="0"/>
              </a:rPr>
              <a:t>In 2022 werd voor dit zelfde werk een beroep gedaan op de stichting Vrienden van Museum Krona. Een van de meest belangrijke drieluiken uit de collectie, het Laatste Oordeel, ca 1560 geschilderd door een navolger van Jheronimus Bosch, reeds lange tijd aanwezig in het museum als bruikleen, kon van de eigenaren worden overgekocht en daarmee voor de collectie behouden.</a:t>
            </a:r>
          </a:p>
          <a:p>
            <a:endParaRPr lang="nl-NL" sz="1200" dirty="0">
              <a:latin typeface="Alverata Informal Regular" panose="02030503060504020004" pitchFamily="18" charset="0"/>
            </a:endParaRPr>
          </a:p>
        </p:txBody>
      </p:sp>
      <p:pic>
        <p:nvPicPr>
          <p:cNvPr id="9" name="Afbeelding 8">
            <a:extLst>
              <a:ext uri="{FF2B5EF4-FFF2-40B4-BE49-F238E27FC236}">
                <a16:creationId xmlns:a16="http://schemas.microsoft.com/office/drawing/2014/main" id="{564A1763-D8A2-7D37-2150-E51BAB398E18}"/>
              </a:ext>
            </a:extLst>
          </p:cNvPr>
          <p:cNvPicPr>
            <a:picLocks noChangeAspect="1"/>
          </p:cNvPicPr>
          <p:nvPr/>
        </p:nvPicPr>
        <p:blipFill>
          <a:blip r:embed="rId2"/>
          <a:stretch>
            <a:fillRect/>
          </a:stretch>
        </p:blipFill>
        <p:spPr>
          <a:xfrm>
            <a:off x="164869" y="2813074"/>
            <a:ext cx="5166554" cy="3712913"/>
          </a:xfrm>
          <a:prstGeom prst="rect">
            <a:avLst/>
          </a:prstGeom>
        </p:spPr>
      </p:pic>
    </p:spTree>
    <p:extLst>
      <p:ext uri="{BB962C8B-B14F-4D97-AF65-F5344CB8AC3E}">
        <p14:creationId xmlns:p14="http://schemas.microsoft.com/office/powerpoint/2010/main" val="94582522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3581273" y="775448"/>
            <a:ext cx="6151812" cy="1181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8000" dirty="0">
                <a:solidFill>
                  <a:schemeClr val="accent6">
                    <a:lumMod val="20000"/>
                    <a:lumOff val="80000"/>
                  </a:schemeClr>
                </a:solidFill>
                <a:latin typeface="Alverata Informal Regular" panose="02030503060504020004" pitchFamily="18" charset="0"/>
              </a:rPr>
              <a:t>6</a:t>
            </a:r>
            <a:r>
              <a:rPr lang="nl-NL" sz="28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Samenstelling bestuur</a:t>
            </a:r>
            <a:endParaRPr lang="nl-NL" sz="3600" b="1" dirty="0">
              <a:solidFill>
                <a:srgbClr val="C00000"/>
              </a:solidFill>
              <a:latin typeface="Calibri"/>
            </a:endParaRPr>
          </a:p>
          <a:p>
            <a:pPr>
              <a:lnSpc>
                <a:spcPct val="100000"/>
              </a:lnSpc>
            </a:pPr>
            <a:endParaRPr lang="nl-NL" sz="3600" dirty="0">
              <a:solidFill>
                <a:srgbClr val="000000"/>
              </a:solidFill>
              <a:latin typeface="Calibri"/>
            </a:endParaRPr>
          </a:p>
          <a:p>
            <a:pPr>
              <a:lnSpc>
                <a:spcPct val="100000"/>
              </a:lnSpc>
            </a:pPr>
            <a:endParaRPr dirty="0"/>
          </a:p>
        </p:txBody>
      </p:sp>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sp>
      <p:sp>
        <p:nvSpPr>
          <p:cNvPr id="106" name="CustomShape 3"/>
          <p:cNvSpPr/>
          <p:nvPr/>
        </p:nvSpPr>
        <p:spPr>
          <a:xfrm>
            <a:off x="3291709" y="1707267"/>
            <a:ext cx="6045514" cy="47467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nl-NL" sz="1200" dirty="0">
                <a:latin typeface="Alverata Informal Regular" panose="02030503060504020004" pitchFamily="18" charset="0"/>
              </a:rPr>
              <a:t>In 2022 betond het bestuur van de Stichting vrienden van Museum Krona uit de navolgende personen:</a:t>
            </a:r>
          </a:p>
          <a:p>
            <a:endParaRPr lang="nl-NL" sz="1200" dirty="0">
              <a:latin typeface="Alverata Informal Regular" panose="02030503060504020004" pitchFamily="18" charset="0"/>
            </a:endParaRPr>
          </a:p>
          <a:p>
            <a:endParaRPr lang="nl-NL" sz="1200" dirty="0">
              <a:latin typeface="Alverata Informal Regular" panose="02030503060504020004" pitchFamily="18" charset="0"/>
            </a:endParaRPr>
          </a:p>
          <a:p>
            <a:r>
              <a:rPr lang="nl-NL" sz="1200" dirty="0">
                <a:latin typeface="Alverata Informal Regular" panose="02030503060504020004" pitchFamily="18" charset="0"/>
              </a:rPr>
              <a:t>De heer Theo Meijer (voorzitter)</a:t>
            </a:r>
          </a:p>
          <a:p>
            <a:r>
              <a:rPr lang="nl-NL" sz="1200" dirty="0">
                <a:latin typeface="Alverata Informal Regular" panose="02030503060504020004" pitchFamily="18" charset="0"/>
              </a:rPr>
              <a:t>De heer Noud Schampers (secretaris)</a:t>
            </a:r>
          </a:p>
          <a:p>
            <a:r>
              <a:rPr lang="nl-NL" sz="1200" dirty="0">
                <a:latin typeface="Alverata Informal Regular" panose="02030503060504020004" pitchFamily="18" charset="0"/>
              </a:rPr>
              <a:t>De heer Antoine van den Acker (penningmeester)</a:t>
            </a:r>
          </a:p>
          <a:p>
            <a:r>
              <a:rPr lang="nl-NL" sz="1200" dirty="0">
                <a:latin typeface="Alverata Informal Regular" panose="02030503060504020004" pitchFamily="18" charset="0"/>
              </a:rPr>
              <a:t>De heer Leon van Liebergen (lid)</a:t>
            </a:r>
          </a:p>
          <a:p>
            <a:r>
              <a:rPr lang="nl-NL" sz="1200" dirty="0">
                <a:latin typeface="Alverata Informal Regular" panose="02030503060504020004" pitchFamily="18" charset="0"/>
              </a:rPr>
              <a:t>De heer Marnix Bakermans (lid)</a:t>
            </a:r>
          </a:p>
          <a:p>
            <a:r>
              <a:rPr lang="nl-NL" sz="1200" dirty="0">
                <a:latin typeface="Alverata Informal Regular" panose="02030503060504020004" pitchFamily="18" charset="0"/>
              </a:rPr>
              <a:t>De heer Bart-Jan Flos (lid)</a:t>
            </a:r>
          </a:p>
          <a:p>
            <a:endParaRPr lang="nl-NL" sz="1200" dirty="0">
              <a:solidFill>
                <a:srgbClr val="000000"/>
              </a:solidFill>
              <a:latin typeface="Alverata Informal Regular" panose="02030503060504020004" pitchFamily="18" charset="0"/>
            </a:endParaRPr>
          </a:p>
          <a:p>
            <a:endParaRPr lang="nl-NL" sz="1200" dirty="0">
              <a:solidFill>
                <a:srgbClr val="000000"/>
              </a:solidFill>
              <a:latin typeface="Alverata Informal Regular" panose="02030503060504020004" pitchFamily="18" charset="0"/>
            </a:endParaRPr>
          </a:p>
          <a:p>
            <a:endParaRPr lang="nl-NL" sz="1200" dirty="0">
              <a:solidFill>
                <a:srgbClr val="000000"/>
              </a:solidFill>
              <a:latin typeface="Alverata Informal Regular" panose="02030503060504020004" pitchFamily="18" charset="0"/>
            </a:endParaRPr>
          </a:p>
          <a:p>
            <a:endParaRPr lang="nl-NL" sz="1200" dirty="0">
              <a:solidFill>
                <a:srgbClr val="000000"/>
              </a:solidFill>
              <a:latin typeface="Alverata Informal Regular" panose="02030503060504020004" pitchFamily="18" charset="0"/>
            </a:endParaRPr>
          </a:p>
          <a:p>
            <a:endParaRPr lang="nl-NL" sz="1200" dirty="0">
              <a:solidFill>
                <a:srgbClr val="000000"/>
              </a:solidFill>
              <a:latin typeface="Alverata Informal Regular" panose="02030503060504020004" pitchFamily="18" charset="0"/>
            </a:endParaRPr>
          </a:p>
          <a:p>
            <a:pPr>
              <a:lnSpc>
                <a:spcPct val="100000"/>
              </a:lnSpc>
            </a:pPr>
            <a:endParaRPr lang="nl-NL" sz="1200" dirty="0">
              <a:latin typeface="Alverata Informal Regular" panose="02030503060504020004" pitchFamily="18" charset="0"/>
            </a:endParaRPr>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4" name="Afbeelding 3">
            <a:extLst>
              <a:ext uri="{FF2B5EF4-FFF2-40B4-BE49-F238E27FC236}">
                <a16:creationId xmlns:a16="http://schemas.microsoft.com/office/drawing/2014/main" id="{67C6611A-E985-06EE-EFD7-66F26F15C4C7}"/>
              </a:ext>
            </a:extLst>
          </p:cNvPr>
          <p:cNvPicPr>
            <a:picLocks noChangeAspect="1"/>
          </p:cNvPicPr>
          <p:nvPr/>
        </p:nvPicPr>
        <p:blipFill>
          <a:blip r:embed="rId2" cstate="print">
            <a:extLst>
              <a:ext uri="{28A0092B-C50C-407E-A947-70E740481C1C}">
                <a14:useLocalDpi xmlns:a14="http://schemas.microsoft.com/office/drawing/2010/main" val="0"/>
              </a:ext>
            </a:extLst>
          </a:blip>
          <a:srcRect l="24591" r="24591"/>
          <a:stretch/>
        </p:blipFill>
        <p:spPr>
          <a:xfrm>
            <a:off x="0" y="3400074"/>
            <a:ext cx="2640725" cy="3457926"/>
          </a:xfrm>
          <a:prstGeom prst="rect">
            <a:avLst/>
          </a:prstGeom>
        </p:spPr>
      </p:pic>
      <p:pic>
        <p:nvPicPr>
          <p:cNvPr id="6" name="Afbeelding 5">
            <a:extLst>
              <a:ext uri="{FF2B5EF4-FFF2-40B4-BE49-F238E27FC236}">
                <a16:creationId xmlns:a16="http://schemas.microsoft.com/office/drawing/2014/main" id="{6BA30C51-F157-5701-771A-1F82CAE19F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60" r="7528"/>
          <a:stretch/>
        </p:blipFill>
        <p:spPr>
          <a:xfrm>
            <a:off x="0" y="-57852"/>
            <a:ext cx="2640725" cy="3457926"/>
          </a:xfrm>
          <a:prstGeom prst="rect">
            <a:avLst/>
          </a:prstGeom>
        </p:spPr>
      </p:pic>
    </p:spTree>
    <p:extLst>
      <p:ext uri="{BB962C8B-B14F-4D97-AF65-F5344CB8AC3E}">
        <p14:creationId xmlns:p14="http://schemas.microsoft.com/office/powerpoint/2010/main" val="39152821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FDB59D61FF1F4294A0AB45596811CB" ma:contentTypeVersion="14" ma:contentTypeDescription="Een nieuw document maken." ma:contentTypeScope="" ma:versionID="6009a18cb05f6f2d354c8e8580d0cb82">
  <xsd:schema xmlns:xsd="http://www.w3.org/2001/XMLSchema" xmlns:xs="http://www.w3.org/2001/XMLSchema" xmlns:p="http://schemas.microsoft.com/office/2006/metadata/properties" xmlns:ns2="c6900090-c376-4b0b-9ff6-6f9dd54de645" xmlns:ns3="6cc526f8-6853-429a-a67a-961749f3662f" targetNamespace="http://schemas.microsoft.com/office/2006/metadata/properties" ma:root="true" ma:fieldsID="e500c3121d7c425da3511b70b046e519" ns2:_="" ns3:_="">
    <xsd:import namespace="c6900090-c376-4b0b-9ff6-6f9dd54de645"/>
    <xsd:import namespace="6cc526f8-6853-429a-a67a-961749f366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900090-c376-4b0b-9ff6-6f9dd54de6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5f2d2b9-9b19-4ed7-affd-198d4ca23ef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c526f8-6853-429a-a67a-961749f366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41b8aa-4544-4cb8-b06f-d9a469328bd3}" ma:internalName="TaxCatchAll" ma:showField="CatchAllData" ma:web="6cc526f8-6853-429a-a67a-961749f3662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900090-c376-4b0b-9ff6-6f9dd54de645">
      <Terms xmlns="http://schemas.microsoft.com/office/infopath/2007/PartnerControls"/>
    </lcf76f155ced4ddcb4097134ff3c332f>
    <TaxCatchAll xmlns="6cc526f8-6853-429a-a67a-961749f3662f" xsi:nil="true"/>
  </documentManagement>
</p:properties>
</file>

<file path=customXml/itemProps1.xml><?xml version="1.0" encoding="utf-8"?>
<ds:datastoreItem xmlns:ds="http://schemas.openxmlformats.org/officeDocument/2006/customXml" ds:itemID="{941A0192-66C3-4E48-84EF-F9CCC5A929EF}">
  <ds:schemaRefs>
    <ds:schemaRef ds:uri="http://schemas.microsoft.com/sharepoint/v3/contenttype/forms"/>
  </ds:schemaRefs>
</ds:datastoreItem>
</file>

<file path=customXml/itemProps2.xml><?xml version="1.0" encoding="utf-8"?>
<ds:datastoreItem xmlns:ds="http://schemas.openxmlformats.org/officeDocument/2006/customXml" ds:itemID="{0A078091-77E1-4AB5-88B8-2D64221B6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900090-c376-4b0b-9ff6-6f9dd54de645"/>
    <ds:schemaRef ds:uri="6cc526f8-6853-429a-a67a-961749f366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442DA9-AE3F-496A-8524-686FDAF98DBE}">
  <ds:schemaRefs>
    <ds:schemaRef ds:uri="http://purl.org/dc/terms/"/>
    <ds:schemaRef ds:uri="http://schemas.microsoft.com/office/2006/documentManagement/types"/>
    <ds:schemaRef ds:uri="http://purl.org/dc/dcmitype/"/>
    <ds:schemaRef ds:uri="6cc526f8-6853-429a-a67a-961749f3662f"/>
    <ds:schemaRef ds:uri="http://purl.org/dc/elements/1.1/"/>
    <ds:schemaRef ds:uri="http://www.w3.org/XML/1998/namespace"/>
    <ds:schemaRef ds:uri="http://schemas.microsoft.com/office/infopath/2007/PartnerControls"/>
    <ds:schemaRef ds:uri="http://schemas.openxmlformats.org/package/2006/metadata/core-properties"/>
    <ds:schemaRef ds:uri="c6900090-c376-4b0b-9ff6-6f9dd54de64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10503</TotalTime>
  <Words>500</Words>
  <Application>Microsoft Office PowerPoint</Application>
  <PresentationFormat>A4 (210 x 297 mm)</PresentationFormat>
  <Paragraphs>163</Paragraphs>
  <Slides>9</Slides>
  <Notes>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9</vt:i4>
      </vt:variant>
    </vt:vector>
  </HeadingPairs>
  <TitlesOfParts>
    <vt:vector size="16" baseType="lpstr">
      <vt:lpstr>Alverata Informal Regular</vt:lpstr>
      <vt:lpstr>Alverata Sb</vt:lpstr>
      <vt:lpstr>Arial</vt:lpstr>
      <vt:lpstr>Calibri</vt:lpstr>
      <vt:lpstr>StarSymbol</vt:lpstr>
      <vt:lpstr>Times New Roman</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Beatrijs Media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Abdijcafé en abdijwinkel</dc:title>
  <dc:creator>corine crone</dc:creator>
  <cp:lastModifiedBy>Corine Crone</cp:lastModifiedBy>
  <cp:revision>589</cp:revision>
  <cp:lastPrinted>2023-08-23T13:05:23Z</cp:lastPrinted>
  <dcterms:created xsi:type="dcterms:W3CDTF">2016-05-29T13:13:56Z</dcterms:created>
  <dcterms:modified xsi:type="dcterms:W3CDTF">2023-08-23T13:53:58Z</dcterms:modified>
  <dc:language>nl-NL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Beatrijs Media Group</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8</vt:i4>
  </property>
  <property fmtid="{D5CDD505-2E9C-101B-9397-08002B2CF9AE}" pid="9" name="PresentationFormat">
    <vt:lpwstr>A4 (210 x 297 mm)</vt:lpwstr>
  </property>
  <property fmtid="{D5CDD505-2E9C-101B-9397-08002B2CF9AE}" pid="10" name="ScaleCrop">
    <vt:bool>false</vt:bool>
  </property>
  <property fmtid="{D5CDD505-2E9C-101B-9397-08002B2CF9AE}" pid="11" name="ShareDoc">
    <vt:bool>false</vt:bool>
  </property>
  <property fmtid="{D5CDD505-2E9C-101B-9397-08002B2CF9AE}" pid="12" name="Slides">
    <vt:i4>14</vt:i4>
  </property>
  <property fmtid="{D5CDD505-2E9C-101B-9397-08002B2CF9AE}" pid="13" name="Order">
    <vt:lpwstr>6611600.00000000</vt:lpwstr>
  </property>
  <property fmtid="{D5CDD505-2E9C-101B-9397-08002B2CF9AE}" pid="14" name="ContentTypeId">
    <vt:lpwstr>0x010100FBFDB59D61FF1F4294A0AB45596811CB</vt:lpwstr>
  </property>
  <property fmtid="{D5CDD505-2E9C-101B-9397-08002B2CF9AE}" pid="15" name="MediaServiceImageTags">
    <vt:lpwstr/>
  </property>
</Properties>
</file>